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6" r:id="rId2"/>
    <p:sldId id="273" r:id="rId3"/>
    <p:sldId id="279" r:id="rId4"/>
    <p:sldId id="257" r:id="rId5"/>
    <p:sldId id="283" r:id="rId6"/>
    <p:sldId id="285" r:id="rId7"/>
    <p:sldId id="269" r:id="rId8"/>
    <p:sldId id="281" r:id="rId9"/>
    <p:sldId id="270" r:id="rId10"/>
    <p:sldId id="284" r:id="rId11"/>
    <p:sldId id="282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17" autoAdjust="0"/>
  </p:normalViewPr>
  <p:slideViewPr>
    <p:cSldViewPr>
      <p:cViewPr>
        <p:scale>
          <a:sx n="100" d="100"/>
          <a:sy n="100" d="100"/>
        </p:scale>
        <p:origin x="-36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64F41-CD03-42B8-8A5F-798B1F9F672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2A6F3-B2C4-46CB-896F-5B686081F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0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2A6F3-B2C4-46CB-896F-5B686081F20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25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2A6F3-B2C4-46CB-896F-5B686081F2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53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2A6F3-B2C4-46CB-896F-5B686081F2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0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34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4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8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5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53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9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4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56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1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5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48945-C219-4CB9-B2E6-A3971CAC131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BFD2D-0E99-484B-AECF-0AB706600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29627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44562" y="3048000"/>
            <a:ext cx="7543800" cy="304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PHARMACOGNOSY 3RD CLASS </a:t>
            </a:r>
            <a:endParaRPr lang="en-US" sz="1100" dirty="0">
              <a:solidFill>
                <a:srgbClr val="FFFF00"/>
              </a:solidFill>
              <a:effectLst>
                <a:reflection blurRad="6350" stA="60000" endA="900" endPos="60000" dist="29997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Text Box 20"/>
          <p:cNvSpPr txBox="1"/>
          <p:nvPr/>
        </p:nvSpPr>
        <p:spPr>
          <a:xfrm>
            <a:off x="1905000" y="3886200"/>
            <a:ext cx="5641975" cy="3911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 smtClean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EXTRACTION OF PIPERINE ALKALOID FROM BLACK PEPPER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 smtClean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By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 smtClean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Dr. </a:t>
            </a:r>
            <a:r>
              <a:rPr lang="en-US" sz="2400" b="1" dirty="0" err="1" smtClean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Zainab</a:t>
            </a:r>
            <a:r>
              <a:rPr lang="en-US" sz="2400" b="1" dirty="0" smtClean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Tuama</a:t>
            </a:r>
            <a:r>
              <a:rPr lang="en-US" sz="2400" b="1" dirty="0" smtClean="0">
                <a:ln w="9525" cap="flat" cmpd="sng" algn="ctr">
                  <a:solidFill>
                    <a:srgbClr val="FEFEFE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dirty="0">
              <a:solidFill>
                <a:srgbClr val="FFFF00"/>
              </a:solidFill>
              <a:effectLst>
                <a:reflection blurRad="6350" stA="60000" endA="900" endPos="60000" dist="29997" dir="5400000" sy="-100000" algn="bl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3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3114446" cy="24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24200"/>
            <a:ext cx="3471863" cy="185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21891"/>
            <a:ext cx="2923713" cy="236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9600" y="838200"/>
            <a:ext cx="4572000" cy="1477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/>
                <a:ea typeface="Calibri"/>
              </a:rPr>
              <a:t>6. Cover </a:t>
            </a:r>
            <a:r>
              <a:rPr lang="en-US" b="1" dirty="0">
                <a:solidFill>
                  <a:srgbClr val="FFFF00"/>
                </a:solidFill>
                <a:latin typeface="Times New Roman"/>
                <a:ea typeface="Calibri"/>
              </a:rPr>
              <a:t>the flask with </a:t>
            </a:r>
            <a:r>
              <a:rPr lang="en-US" b="1" dirty="0" err="1">
                <a:solidFill>
                  <a:srgbClr val="FFFF00"/>
                </a:solidFill>
                <a:latin typeface="Times New Roman"/>
                <a:ea typeface="Calibri"/>
              </a:rPr>
              <a:t>Parafilm</a:t>
            </a:r>
            <a:r>
              <a:rPr lang="en-US" b="1" dirty="0">
                <a:solidFill>
                  <a:srgbClr val="FFFF00"/>
                </a:solidFill>
                <a:latin typeface="Times New Roman"/>
                <a:ea typeface="Calibri"/>
              </a:rPr>
              <a:t>, label it, and allow the mixture to stand until the next lab period. Piperine will crystalize upon standing overnight. Isolate the yellow precipitate that has formed by filtration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8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o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2084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57200"/>
            <a:ext cx="3608745" cy="410882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Times New Roman"/>
                <a:ea typeface="Calibri"/>
                <a:cs typeface="Arial"/>
              </a:rPr>
              <a:t> Identification of Piperine Alkaloid</a:t>
            </a:r>
            <a:endParaRPr lang="en-US" sz="1200" dirty="0">
              <a:ea typeface="Calibri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384028"/>
            <a:ext cx="6085192" cy="6771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1. Quantitative </a:t>
            </a:r>
            <a:r>
              <a:rPr lang="en-US" sz="2000" b="1" dirty="0">
                <a:solidFill>
                  <a:srgbClr val="FFFF00"/>
                </a:solidFill>
              </a:rPr>
              <a:t>Analysis</a:t>
            </a:r>
          </a:p>
          <a:p>
            <a:r>
              <a:rPr lang="en-US" b="1" dirty="0"/>
              <a:t>This is performed by weighing the crystals of Piperine alkaloid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2819400"/>
            <a:ext cx="7150740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2. </a:t>
            </a:r>
            <a:r>
              <a:rPr lang="en-US" b="1" dirty="0">
                <a:solidFill>
                  <a:srgbClr val="FFFF00"/>
                </a:solidFill>
              </a:rPr>
              <a:t>Qualitative Analysis</a:t>
            </a:r>
            <a:r>
              <a:rPr lang="en-US" b="1" dirty="0" smtClean="0">
                <a:solidFill>
                  <a:srgbClr val="FFFF00"/>
                </a:solidFill>
              </a:rPr>
              <a:t>: </a:t>
            </a:r>
          </a:p>
          <a:p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Wagner’s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:- Aim </a:t>
            </a:r>
            <a:r>
              <a:rPr lang="en-US" b="1" dirty="0">
                <a:solidFill>
                  <a:srgbClr val="FFFF00"/>
                </a:solidFill>
              </a:rPr>
              <a:t>to indicate in general the alkaloid </a:t>
            </a:r>
            <a:r>
              <a:rPr lang="en-US" b="1" dirty="0" smtClean="0">
                <a:solidFill>
                  <a:srgbClr val="FFFF00"/>
                </a:solidFill>
              </a:rPr>
              <a:t>as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Procedure: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Take few crystals of Piperine alkaloid and dissolve in few ml of ethanol, 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in test tube </a:t>
            </a:r>
            <a:r>
              <a:rPr lang="en-US" b="1" dirty="0">
                <a:solidFill>
                  <a:srgbClr val="FFFF00"/>
                </a:solidFill>
              </a:rPr>
              <a:t>then add 2 drops of </a:t>
            </a:r>
            <a:r>
              <a:rPr lang="en-US" b="1" dirty="0" err="1">
                <a:solidFill>
                  <a:srgbClr val="FFFF00"/>
                </a:solidFill>
              </a:rPr>
              <a:t>HCl</a:t>
            </a:r>
            <a:r>
              <a:rPr lang="en-US" b="1" dirty="0">
                <a:solidFill>
                  <a:srgbClr val="FFFF00"/>
                </a:solidFill>
              </a:rPr>
              <a:t>. 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Then </a:t>
            </a:r>
            <a:r>
              <a:rPr lang="en-US" b="1" dirty="0">
                <a:solidFill>
                  <a:srgbClr val="FFFF00"/>
                </a:solidFill>
              </a:rPr>
              <a:t>add 2 drops of Wagner’s reagent Result :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 precipitate formed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953000"/>
            <a:ext cx="1996809" cy="165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4724400"/>
            <a:ext cx="410301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4582962"/>
            <a:ext cx="5143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43" y="1955800"/>
            <a:ext cx="1551307" cy="82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551" y="990600"/>
            <a:ext cx="1594599" cy="8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158852" y="1828800"/>
            <a:ext cx="6066699" cy="434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4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KCCO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48CmU4n3pjH0PNZsoGppIFITzUbNzxSsMdI1MoJNAFNJjGsPxpy9aDtpNwzxVAOK0mKUHilXnsaCWKlWEeoQOaUHFNAWe1NY81D5namM2T3oYE5ZQOtRs2TUdGeKkB2aaG5o5pMfWhIB5anwuFzUY6U9W2nkVqmJk5YEUlIv97PFOouKwop2DjvSrtx2oJwaymCA9u9HXtSZpQeOtTG9ykB+nFRn6U45P8VIelWUMJNMzmpCaYRk0WJEXqacOtAXPQVS1HVtL05C19f28AA53OM/lQMvjrThXmPiD40eEtN3JayPeyqcYUcV5xr3x216/kaHSLEWwPAK8mgVj6TlmhhQvNNHGo6lmArk9f8AiX4T0UstzqCO4/hjOa+d2X4jeM5DuN/Mj+oKrXS+HvgRrd3tk1i+Fsp7feNJlJWNvxL+0BGrPFoumFv7sjmvP774gfEHxRMYYZbjY52hYkIxn3r2rQfg14T01VNzGb2Qd3ruNL0bSdLiEdhYwQqOmFFSUfNOjfCfx5rUglvA8MTcl5pM/pXf+HvgVpNvsk1e7N0w+8o4Feylto4JH0qInk1SA5/QvBvhnQx/oGkwBv7zrmt1VRfuxog9FXFKetFMkilgt5UKyQROD13KDXJ+IPhv4U1ctJNpqRykffTiuxwab3xQB4T4j+BvLSaPqpHpGwrh7vwf498MOZrdJtqdHjYkfXFfVRiyTSG3BGGwR6EUAfMeifFjxpoziK9Vp0U8rKmP1r0Xw58c9HutserWb2p7svIr0LVvCnh/Vl232mwSE99uDXC+IPgd4fvmaTT7h7FuygZFAHeaF4w8Nawgax1OFyezEKa6CNlkXdGysPUHNfMet/B3xfpMrS6a32mJeQY2waybTxV8QfCU3ls17Eq9VkQkfnQB9ZEc0YNeA+Hfj9cqyw61piN/ekQ8/WvSfD3xS8H6wFWPUBBIeqycYNTYmx2vFLnmobW6tbpA1tcwzA9Cjg1PjnpVWAM/SmE81JxUT9aGDFDU87QM9agJ5608NgdamzFYmFLUQenK2asZIBQeR6Y603aaco65oASkpZKi+pqJLUkkH3hT+3rUK4B60rOf71NaAKTkmjdzSJnOTQ55ptjQ8sKVW9KrNuzUkeanmGW1lIHSgSA1Dg4owfWqET7xSbqh+tLmnYLk26mOTnrmmGkFMLjs0maKKAuA5PNLtptKDTC41qYXAqVhkUwx1m0wQ0NkZxRupdh96NpqrDGHJ7UYPpUoAxSMB24pARge1Lj2pce9FFxiFeKBx3pG3Z709VB6incQ5O9Ix5pygKOBQRQwGUU7FHNILjGHtUbE5AqY80wrg1JRE+4jApoDd+alfgUyiwhuP9mmEHNSY5704AULQCJVOakVTnpTwq1Iq81SYMWNTjpUnl8U5WXuaXcuKq6ERlcdqikBDZHSpy1RyN6VDAiHNRv3p+7mmk5FCKRGOtP5zinKgpQpz0qkxMWNcjmpEQd6RFYCnj60XELQeaCOODTgPWmBHinAU/5famnb61L0FYB1pppwFBArO7HYil+50qIj5amfpyaiJGaEx2IaKDTDn1NUJol3VKswA561Uy2OtIN2epotYVmX0mHtUguAPSqAfaKVZAe5p3GXjNntTGk5quG4601m5pATu/HWoWfmmFuKaMHvSY0OopKb+dKwx9FNA4padguO7UooG3HWkDD3poB4GKXFNDD1NOpCDvSEc0tFADXAxTMVIRS4ovYpIjAp4zilK8ZrPv8AVLOzB8yZAR2zWFTFU4bs0jScjQWnSSJEm6Rgo9TXEan41t48rb/MR3zXLaj4lvLskNcNtPbNefiM1pwXunTTwbb1PSNR8S6daA/vVkYDoDXI6v44uJw0dnH5Q9fWuNlunkPzOTUfmcdM14VfNKk37p6NLCRjuaMuqX0k4m+0uJAchgeldX/wlE+s6Otjq2oSTNHwisO1cCZDSxyEMDyD2NcjxVaW50eyijr9Dultb9IZFJhkbGPavUPEXgvSY/C/9qaa5kunXcIw2cmvFbW8lVkULkHqTXd6V5Nvax3Vl4rME+NxgY5UH0rqo17rVEzg76DNI1zw/Z2P2PxDoEttfHhXbOD71UtrqJrsqrBlY/Ko9O1UfiFquo+IUSHULq3lEf3ZIsc1y0Mk0DKYZ23L0INE53DlVj0Z7f5vmQqfcU42o27gtcno2pard3sa3moMUHAD110d4YZFEhVgO4Oc1dKS6nLUjroFtYzSOGjXODXX6Ysq2Zjkj2nHBrM03VrHIVlGfXFPv9VXkxzbRiu6NWKRyODuU725njnaNZCRWDqNzNuJzzV576GRyxkUn3NUbmS3kz+8A+hrOdZFKDKSapeRdJCBWppniKfzFFwQV+lY0zwpkKwYVTaQKcipjjHB7miopnqNjfwXCAiRc/Wp5rqGJcs6n6GvKUuXUhldl9wan+0SuOZnP411wzUylhzv7jX7OMn5gfaqT+J4cnbCSPXNcarerEml3epqXmciVQR1reJUxlYx+NVpPE0hJ2xrj61zu5T0OakhRSeelS8xlJWKVBJmpL4iuG6Riqc+pzSD0+hqEqm4jpUUkeBkHisXiZmns0J9ql353N19a0YLqUKPmP41lrtzwc1ctyScUo1533HyI2Le+lxndVuPUnUfdB/GsUAjpQWPrXQsTJdSHTRvR6qP40H4GrMd7E4zkD61ywkWnLcYP3jWtPHyiQ6VzqxcxZ+8KlWVWHBrlRdAf/rqWO8b+FjXVDHpszlROnU57injFYCXr7QMkVYhvjn5mOK6VikzF02jazTh0rKS/TPWrUd2GHBzXRCumZuLLRPPSiokm3celPBrbmTRFg708dOlM708EUILAG9sVFJ96pDmonBzQ2IbR+FHSl9Km47DDTMVI1NpiEA56UEUtGaLgNPSngUlKDTTAdtNNIOacp+tIep60MCM5pM1Iw96TGRSBDRmlOMUE0maZQbaU0lOWkKwhHFJUmOKaFyaAGinDpQeDRQJseKkVciox0pQ2P4qu4DmGKQYpC2aSi4iTnHUUqE0zbS0hCv9aaTSsrUYqgYi9alpoHNL0OKCRaWgCl20AJRSkYpKAJF5FOqMfWnii4DwOKBTAxz7Uu4VVwJBS01O9PWpY0SJHlc5p+3AP+NRhqM1Iy0zALnPaq0rbvakPNNIoZRGaaxp7LUbdakCJjTWqRl9DTNtSNMRVFLlR0oxQF+f7pxTtYq4tSxLkHNRnOelSjIqkSyUACmnrSBiacCMc0xCUh+XmnZWlIyKVgIy5x92omb0Gae5xxUR6GmFxOMdaKZnnFPNIByqaeopq808dKOawDg1NOTR+VGGpNgNzSE04rTStTYBDTWPPSnlWxmk20wGUDr0pwFLt5oAQCp4e1MQD61MgxTQDqTA9KXiiqAiNV5vv/hVluBVa46e9RIpEEnNN7UtNbNQUI33umaAvA4paM/WmhMcv0qQDmolNSg1SJJB1p69aYDTlbBqhjmAqNulS7x6VE3JpXATcoHvUT8091qM1LZSGHpgcUxunSntTDyOtSBGc0g6U6jFAIbRS0DrTsJsMUY5FLRQJsUUtIvNKKoCXcM880ZFIw9qbQSKc0winDNLgUhtEfPvSjPrT8D1pdq/3qpCGhaULzSgCn4FADQvtTgO1KuBTgRQAAY9KMD0paKBkZXmmsOae5FNbrQIQLml2GkoosFgxSUp6U2mA5aRqFODUqqr4NO4gg7g1IKETaafj2p3ENo/GnY4pm1mPy81MkmAUoPvVa8urWzQtdXUMAHXe4FcX4h+K/hDR9ym9FzIO0XI/OpjoM72mySRxrvlkVF9WOK+fvEf7QF1I7w6JYRKvQPJ1ribnxH8RfFk+yB9QdD/AAxg7RTGfS+v+N/C+ixs15qkJZf4Y2DGvNfEPx90m1YppFhJdEfxPwK4rRvgt4s1aRZtRkS3RuWLvk16L4Z+Bvh3T2WbUbqa9k7oR8tTqXoeX618V/HXiG4MemNLbI3/ACzgQk1WsPAXxB8WSi4u1n+c5LzsRX01pHhfw7pYH2HSbaJh/FsGa2VXAAVQo9hVIR4T4b+AMCsj63qTHuVjGa9O8PfDXwjo+17bS4nkX+Nxk11O3mpQ2eOaGF7CW0UVsuyCKONR0AUCiTk54prNjPNNZxikLmEZfemZGetNdznioy1IVxzn0NMPWkyaTPNA0x3U0+Jd3eouafGcGqQMlePA60zy81OgB5NPAHYVVhFbafTFG2rgj9qGiI/h/KlYCkVxikqw8YqIxkd6kBA2KrX1pZXsZjvLSKdPRlFWGGKjIPWi40cH4i+E/hDVt7pZ/Y5W/ii7V5x4g+BF7bhpNFvxPjkLJwa+gjTaLjufKc+l/ELwjNmMXkQX+KMllrd0H42eJtLZYNVgFyo4JkBDV9GyRpIu2SNXX0YZrm9f8D+F9Z3G70m38xusirgii4HMaD8bvDt7tS9SW1c9cjIrvNO8QaPqUayWmpW8m7oN4zXlevfA3T5VZ9Hv5InPIR+lcHrHw38b+HyZ7PzJVXoYHOfypgfUKuGHynNSIfWvlPTPiB478OyrHdtcFVPK3CnpXfeGvjtbSEJrdiYzn78XINMTPcqUGuU8P+PvC2soDb6nHGx/hlbaa6WCaOdd0MiyL6qcimIsmQ4o80+lMNJSAkLluwphFJQaVhWFUc1JsX1qGlTO7mlYCcLjpQVBpCpxwTSZYd6qwgWPB55oyB0FGT60jK/4UWAeGzS5OKiRX/CpcUwEzSil20mKoAopcGkxQAUUYoxQAUUYooAeKeFzTE5NSgHHFJjREwx1FR1OQT1qMpipuMZRinHApD0rNyYDaKTNKOacXcApR1pcVIiZHSrAYBml209l2008ClcBuKQipFAIpdopXAhamHrU0i8dKgIYZpFCEd6X8BTd3FJup2EP/CjFNJ96TNFhDxTw3bpUXNKDg800guSq1KXqMNmhqTAV5Kj30PURpDQ8sM06PBquSc1LE2B1poZPgetKpFR7h60L0FDEywuPSn7R3qFGqQManW+hI7aMcZpBRn3pCQBkmhzsNIRutU726EEbHjPaq+r6vFZxNt+/XH32rXF0x5O30FcVbEPozaMDYudXupCdjbcelRRapqIx82RWbp4aRuQwB9a0/LKp04rgeKmnubqKJxe6hKMorGrsN9MoAnh/EVS0+8mtiWX5h/dbpVlr2TmQiMH0PSiOKkPlRcS4jkHp7GnHHbkVlW+oW01xi6RwvfyxW5DHocy4t7y6hf0kXiuuGKZLpor8UUxrTWVuGW3smvouzRc1Ct5Gkxt7iOS3mHVZRiumGJi9zKVMsZpfwpqsGHGMU/tW6knsZWYm6jdS8UhqhBmlBHpTaTvTsMkz7UpqPNO/GkIXIpN1IMc0ADNAC0c0YPanAUILhTgabjmlYqveolNR6lJNjw3FG6qF7qlpaJ+9kArCu/FcfKwJn3NcNXHRhszeGHcjp7i6ggQtLIFA5Nc9qnjTSrQFY5DI/oBXI61qF7fFl850Ujotcvc20qMc5b3ryMRmsuh20sGdRqnjq+ugVizEvsa5i7vbi4lMksrsT6moRDJ6Gl+zyYztbFePVxU6r1PRhQjFDCzE4zQFbOeakjjAbJyauRlMcgVgm29TTlSI7K1mupRFBE0jnooHNdjonw38RaiyY0+4gVurMuOK57T76KxnWVdyuDkOnUV6bJ8YruDREsrKbM+3BkkXkV30fYr4jKo5/ZNOP4I6Xb6Wb3UdYkjkVdxUgAfjWdcaj8OLXw9caTLp6yXqZVZETOT65rhtR8Va1qZf7Xqs8iueV3nH5VmBge9OpVh9lERhL7TKwDrcOF5jLfIPQV09rotw2mrcyaWnlY/1h71g9Dx1q8moanJELb7dJ9nHWLPGKzi7s0bLmhaLHf8Aia2t3gQQs3Kl8Kfxrpvi7oHh/wAPwIml2L29yQCSpytYOm21jKg+0X1xCy/dEfarkmk3Ws3Udn/ac9yrcK0hziuuNNOOiMXJ3OK02G61B/LSNiw9K0bSC60uQpNK0mT91j0rV8VeFbzwnOB/aA+YcGOsJHuZGDTSPIf7xrBwcQ32NGTVLkD92AK6jT4dPm8PtcXuphboj5Yl71xm055rR0nyFmUSxCRyflz2o5xezTKxhmLnCsRng0/ZIn3gcdq0tZa4tZwJY1hDdNlZkkzyN94kdqylNCULAaYX7YoA3HntTpEBHvWbGRg81PDJzUSRknmp2jEaVURMsJyM0bR6VBDJ2FbmhaXNq8629uhMprRENGZHHk4HWrkFvIAMiu7i+EevOnmLdQxt2BPNYOt+Hda8PXv2TUIfMB+7KnIrpVCaV7GPtI3tcxzbt1wKs6NpMeoSlLy7+xxjv60Fljb94cVXu76HGEYfWpehepU1e3gsdQa2gm8+Nf8AlpjrTInYMNpNI1xA4+bn8KrTTBW/dMQKVxmqkrYwaXdnuKxhNIf4yanjklxVcwFyQ4J7+ladl4c1q80mTUoEg8pBkhnwcVjpJtAz1qZdUvY0Mcd7NGh4KA8GqJKkMkkjFX+VlOCBWnZ9BkVlBir7x17+9Xo75VUbox+FXBiZpilHFVoZ1mHy5H1qwqn1rrpvQxkPB7jipoJGz96ogMAU7GegxXTGVjJo0raYj+LNX0kDKMVhxErzV63k44Nd9GpoYygakY3LTxjvVeJ/f8KnUg11xZk0D9KjIzzipcUjU3qJERH4Udqc3SkNKyAiNJUhXNM2UWGNNJT2XFJtNFiWJSj1oK4oFOwCq1L1ptLmgANN7U7PFITwaAQzvTqaOvSnClcsSlpQRSGncBRS0nenN0oEMPWgUtKAM0CaEopdtKFoEN6mnIvNOVRnmnYA6UAOOR2pm7BoJ96bzSuImX5qUrSRcDBH405uTxVrYQhAxTcc5p56U3FO5NhaeOlNCk04AgUwSCgUUooGJ3paWl4oENxT413d8Cm09GC0XGkOKhRkHNIDjpTkIY4HNKyjPHSkMAakT6VHtNOBpAObrTDRmkJFJlDWyaZsPepKQtSAiamHrUh6UhxmmAiDJxUoXGKiFOTJPBpgTHFN2e9AU92pxO2gBAoo20bvY0m8e9AAcLzTHm9KY7MxphoGBbmmluelBpOp60rhYSlBJIoxTl4akIkQEU/GeaQEMOKcoOahp3ExMc9KcKXtSrQkAxhQBTzTTVjBvu1HhgafRQOwfhTT1pwo2jPrSsIVRx1p2Rimk4pN2apAPGPWnVGDil8xadwFbGMGq0y7qmd1Zcd6i4xzS3HcqsrLTepqwVzzUZXmoaGmRGjpUu2kKUrDTGinrSBaeBVIkcOlGaABilApjHDJpGXmnJS9TSbC5GcAHiomqwy1CyjOM1DGQN0NNAqV15ppGeKBkO00hFTBcU1hzQFmhm3NAXnFOFFFxDTxSUrUhouA4D3oNIppxppgXCAe1MZF7KKkPWmseKpkETcdgKaaVzTKQwNJSilxVCClBpKKAJFal3H2qPvT6AFzkUuabnimk1LGhWphzRmgnihAHPpQM5pu6jcKdx3HdTijBpF+8KJ5YreMyXEqRoOrMelMVgHWpYjzXI698QvCejg+dqcUzj+CM5Nee+IvjxBGpTRdPZm7PL0poGj3gZxzisfWfFGgaRGWv9UtoiB90vzXzFqPj3x94mmMVnLcYbgJbqRUuk/Cvxt4hcS3/mxg9TcMaYker6/8dPDlijpp8Ul3MPunoua848QfG/xZqjGDT4IrZW4XygS9dj4c+BOl24WTVbt5mH8C8CvQNH8FeGtHVPsuk2+5ejuoLUmOx86WujfEXxhPmVdQdG/ikYha6/w/8B72ZlfWr8IndY+TXv0eFQLGqoo7KMUc+ppMdjh/Dvwp8I6OF/0IXbrzumANdpYWVlYrtsrSGBfREAqWlUZNBNyZQzct+dLsX1NKhG0ClKgnNUAgUVIKaABSigCQLx0FJUiD5CTUTdKmQEb9DURqVqjeoaCxC59KiJ5qRutMYc00AmaKAM07b2osAvbNPQZNNA4qSI4NNMLk46VJF96mA5FTxKFANakj6Xn8KSk3CochoZKmTwKgZasswxVd+tS2MgkXFRmpZCMEVF0pBcaTTTQT1pnJFAC57U0jvTh0opAMFOpcLRTQ7mdqeiaRqSFL7TreYHuyDNcNr3wb8M6hue032kh6BPu16SV560oIXrzVILnzprvwV8SWLGXS50uFXkAHDVzxvfiL4TlG9tRiRD0bJWvq7zQOmc1DdRW12uy5t45kPUOuaYXPAfDvx11e3ZYtXtI51HBZeGr0nw/8XPCeqbUmuGs5D2l4FW9e+HHhHVwTJpscLn+KIYNefa/8B5GZpND1JFUchJqBHtmn6np2oJvsb2C4X/YbNWjmvlG/8I/EDwrKWt47wKp+/bt8prQ0X4t+MNEKw3yGZB1Eynd+dFgPp4U5fvV5F4d+Omi3QSLVrR7VzwXHIr0HRvF/hvVQpstWt3J/hLYNMR0h6VE6sTxSJKrLuX5h6g05ZOelAh0alfvU80ClzQAlGBRSUrgLRmgUuKYBRRRQAYpCMUtNOc0ALRjNNNJk0m7DSH8rTgx9ai/Gq95eQ2sZaVsDHpWcqiRSg2XWPFMZjXP/ANuXtxC0tpab41/jI4q7pVzqdxbG4utMmSL/AJ6rytZe2Rfs2aBam7qjFzbSkCKZGPcA078K0TuQ4WFBp4ODTQRSirQWsPBGamVuOBUC9acCOaoRIzFuuKYaTINLSAUHApd1N5oz70WAcTxUbAGlZufammpsVcikQg03a3tUx6U3DZpiYwLShDUoUCjFFxDAppQKdSU7gGKawp1BoAgbiombmp34qPFSFyKkzUhFNK07DFVjnrUq8VCAc1L/AI1NxpNkqnvUqkY61D0Sql3fLbID1NZzqKJSgaLyJGhZmAFYeq6tuzHCfxrK1XULq6YCMPtz26VBErAfOvNcVbE3RrGBDdRzTMWkctmpNLtoklDYBPpUhpoPpwa4faJ7mvIzblt7U2xcKEfFVLYNKpQndis2e9lhH7w/JjqTVP8AtZVcNG4P0rjqTdx8jOkhh2n5uKlnihdcMM1zJ1rzDgvg0DVJD91s/jWSqtFqBeubFo38yCQg+masaXqk9hcJLcW6zqDyrDg1mDUHPNI16zH5q3jibD9kenWHxO0W2tvLOkzW02ODEBjPvXMeJdabXZBJNGoGchgOcVyF1NGVz8oqCPVGhXarlh6U3iRqmzpYLlogFBOBWna3ccgAZsH3rjbfWolJ82NiT3FTLqcX3oyfp6V0Usby9RSopna4pdv0Ncxb6zdkBVGV966DTpjcQhjgH616lPFxkjmdF3LGD7U0rUwT/aBqtdXlnaqTPcLHjrk1o8TFC9ixcUYOOlc/qXjDR7RsRs05/wBmue1Hx9fXA2WlusS+p61hPHQiaQwspnfu6RrukcKPc0+FllG5GDL6ivH9S1m+vI8STvn2NW/DXiO80mdQ0jSwn7wPapjj4s0eDaPWDQDiqeja1aatb+ZGVVscrmodS1SGAlFBJ9aqWOikZfVpF2e6ghXMjgVzWsa9lylv09aydQuJbiVmaQ49M1ns3JFeHisx5nZHTTwztqGozNO+5pCT71nbmV8A1eZN1JFB+85FePOrKozuhTUVYYm4r70ksLyJ8q8+9XlhHpxSTMqsF5BqeVm10ZBhZPvgZ+lPt5fLlC4B3HHPSrNwuTk881Dtj3cg1SiVzFzxL4fWz02LUY7m3YuOY0PIrCt3jlhA8khvWr8rBsKcladtiMJWNNretJxHczDCynr+FQyhWbknPtV+SCaNCWUnPemRWjuu5l4pKJNyrEQvBrT0nT7vUpvJs4jI/oKjNhEyf6wFvQVfsl1DTR51qk0Z/vLW0YpkkyaPcWc2L5djDqprQkfTfsxVbUCXGAR61TubbU57f7fczlgegdua7fwF8M7zxJp6308rWaH7pPfmu2jhpS+E56lVR3PPYmuon3xLn0zXqnwj8PXzXqeIb++soLdf+WPc1p6n8I7fT7I3Lam8hTk5FV/FepRWXglINJtPNZBhpB7V6FJOj8SMHaotGdf4ij8KeJ7g2N1bSApyZlXA/OuG8UeC9Ft0Eegzi8l/iRTkrUPwp8eaxqWqR6FNpcAAOGkkXkiu08fQ6/YqW8K6XYSMy/vSiYk/CliLTjewqfuSseL61pz6TKI7uNdx7DrWdJcdPLjVSOmKfrM142pPHqfnR3mfmjl6iq4U9q8Sbs7HfFXElknn5mkZ/wDeOaE+9zRtIFOTc77EUsfQVCi2yGKi5apdhz0qV7O4iUGSJkz602NgDg8H3rZQdjNsYKfvUqARn60OvOeophqWrAixBJEGAKAH6V1vgG9NprEeNqq/AJrihwc9avWeqi1dGAGVqouzBxurH1hpob7JGxYtkdTUHiCytbzTJluYkcbDgsOlfOb/ABC1wxJDHqEsaL020y48b+IpLZlOqSOjdQx7V7MczpqnycpyLByTvcyfFatb6zNErDYrHbg9qxCzGrs1y17MXmO5z1JNOht45HCjGT0rzZzUmdTjYpIrn5hk1JsbI3LxWq+ntbuvmgqh6/StG4t9CW2T7NJObgj5g/Iq4xTRDZz6x88YqZFY9K0rmwhhthKsmWPaqkTbXXhfelypE3uIImx83FRSRYPrWzdXVg1qqwqRL39KyJJCTVXJdxix7jUghLU5NvcGrUZjA4Bq4Mm4tnGY8VpQjINU4ZBx8oxVxHXAxxXVCViLXFbNODY9KjYgnrSZ5rZSuTYnVs5zipEl2jrVUEijd2q4z5SXE0orwr0x+NXYblXHXBrDVW98VLGzLyK6qeJZlKBuiXnqakHIzWZa3HQNWhEykcV2QqXMpRsSUYpFyTTq2IIs808IaXHtS0XJuNI9aTin9qQ07jGMMim7alApdtAWINpoKNU+33pdnvQFiDYcUGM1Pt4pMUmIrFfwoPTFSuvrUUjKo+YgVF7F2EAx0pcN6VA15bqcGQU1tRtV6zAfjUe1iPkLQBzTyMiqQ1Kzxk3CfnUkd9ay8JOh/GmqsRuBOVpB1oHPTmnotaKSZDEANOVWNSKvGDTlAHtRYgYi80/bTqeqZ61dkIg2/wCzSqg9KmKY6dKbtPoaXKgGBefag5WnHjqDTX5Ap7ABbIpVXPWminoCTQncBVVjT1jJqZBgdBSjr7UwItgXrzSMny5qR/vU1ulUBEaSn9TRtGaLkjaKcV4pv4VIDkbac08OfSkixk08kCgpC5paj6+tLuHvQArDFMNIzAnvSZqblAWppYgUGkPTpQAm47aQGg0nagBRUkX3qizx70q8UXAtUtQIeRU4bpmmmIKay5NOwM0pGKYyLy/pUbx/nVimFc5pMCqQaVUOKsGMelGFxwKQ7lfbz0o2nPSpsc9KQg+lAhqqRThnPenRdakp2AYKclKVPHymkIIoAGptLRSAbSE0tNbrQMNxzT16UzfSb+KBDpDTM0hbNKh+bpQAozRtNSAUuDTAiK4ppqUxsT1pkg2tigBvbFMIPpTwaRulIBmPagrS7hRuoGhNtGKdmkycUAOC8YxTlU0KD1p4zmgQqqR1pQvOaWjNFgGuncVAV5qw33aias2WiJ1XHvULjFSyVG1BWhGTTT60r1G36UBzCk/SkLUlJQSKTmg0hpDQA5TTjTAeOlOWhBY0D1qNxSswUU1jmrZKI2WmnINPJpjDNJAIaPxpcUYqhBmlFJSg0ALS5wKTNL2oYIbupOooI5oqR7CUNSnpUVwSInI44NCAp6pqum6ZEZb+9ggUf3mrgvEXxj8LaaGWzaS+ft5Y4rxb4n3VzJ4kuIZLiV0DnClyRWt8JPAdh4tnkN7O8aR9VXvTsI09c+Oeu3SNHpNokCnoWGTXKxSfEDxXKdv9o3CueSGIUV9B6B8N/CmjkNBpqyOOrSc11ttbW1uoW3toolH91cUAfPWg/BPXL/bNql2luCclW5avQ/Dfwb8L6Y4lu1ku5B/ePy/lXpB65pQeaaC5X0zSdJ06NUstPt4QvQqgBq8XJ4qMU4dadwFpuDT6TPPSk2Uhu2kpWfjgUzPNJAyRVyKUCmoefapN1MkeFGOtOqPHvTk4FUA+gHFBNN3UXAnEvyYIqJ24pu4e9MJpMBSaax5prZ4pM81CDoMkHNMp8hpoNUAoFOCmhecVLGvPegB6RjHanCOlHHY0uadkIAtTgHaKaiZ5qU/dxQ9hEW5uhFJtNPxSHishojcMBUTVI9RSnigtIifqaip7tUZYUahZAetJijNFWSJRg4p9JigBmDQB+NOPSkwaVgGtnPFNyfSpKQmmgG0u36Uh6d6O3TmmA7ApytgYqEUB+eaLPuBO2HUqwBU9jWNq3hfQNViKXml27Z/iCAGtUOvenCRaLeYHlXiL4H6HfBn0y5e1kPQNyorzvXPhH4u0Nmk02RrlR0MRINfTQcNTwPc00mB8o2Xiv4heFZR5zXahD92cFlrtvDvx8lUrHrullj3eLgflXuF3pun3qFLuzhlB67kBrjPE/wAIfCeqRyzR2xtZcZyhwM/SmM0PD3xR8I6wi7NQS2kP8EvBrsbS5t7qES28ySoRkFTmvjLxdo8Ph/WJbKFy4Q8MTXrX7Nd5czTTo9xK6KDhWbIHFJolo95zx702g9aKgQbjRuNNLDPWgMM0czAflqATmkDCnA/WtAHUm2nIQM5ppPNDAawIphbHWpWNZur3xsIDMYt6jrWFRlxWoX18IVIVd7Y4xWfpWt6laXLfaLO1uLdv4XXJFXrHUPD+saYWjYQ3Q+8CeTVqx0XR7uEkG5Ew6HPBNcU5anQvIpLF4nvvMTS9PCWsv8KxZFS6N4J8WRyeVc2t61q7fMiyEDH0rS/4SLxPoq/ZbS8iSEfd3Rg12fw+8SalqLMmq39vI3ZVG0048rByZj23gDwgmPPvrm0vcfc83GDWHqPhvxZZX5itdKkvrXPySKw6V6H418Irrs8M9rffZpVOSeoNdFotrJY2MdrJcGUoANxrrhsZt3PHZdK1i1t/Ov8AS57Ve5bkD8qgVcqGUgivTviFqE1vpb26xhxKpGSfWvK9KsL66ujb2l1EZuvlNxmqi9bAloS0Gr95o2tWaA3WnyKMfeUZFZkjDoD9a1RmxQ6571KHULwaqrRuOaYiz5hzSF+ar7vrT0bdU3AlDU6o6duPepuFh9KBmmA09DwaTuDFC0baM0FqafcQhWmGlZsVGzDtTuhgzUgY0x2ptFwJjzTCG7Ui09R71LaQ1FsYRzzSbadcSRQqGkcCsy91ywt0b95uYdgawqYuEOptGjJmjg0hOBXD6l4um3lbUYHvWPca9f3DEyTHHoOK86tmMfss6KeHfVHf6pqQtIjzzXIXutmSQs6kjtWRJeyyrhnY/U1Ulfn5mx+NedUxc5PQ3VBdToF8QR7ArLj2py6yrdB1rmhjNKNwPBNcssRLqaKijcl1KRm+Q1Vady5fewb61n7m/wAipYm3VHt2aKmiw95Ow2s5Zfeo0MLH51YH2NOVYT/rAT9KVoYlG+M5HoaXtg9mi3anTFjbzFkL9jmqkjKkpMbHb9aryMDkKeaYVY+pqHMagiy17g4yaa1wzA7WOTUAt3b+E1NFaybhlanmZagVn85+pIFOjtWLZ+2KPYirxtcfM/So2vLWE4wG9sUucv2Yi2N5nMMsc30pr3F/bnDQouPUVKmtNEpFnEFY9yKz7u+u7hybh1P0FPnkHs0aEeuzRrhogDVm18WXVvnZtx6GuafPWomNT9anHYaoR7HUah4u1C6j2eYsa+q8GsKeea4k+e5kYN13NVHOaUGn9cqPqUqEDqY/DFlcaV9sg1q1ilA5ik6n6VhxQMrFWXOO/aqW5uxIqRJZc/eOKl1ZS3ZaiobFiaPGDxSGS3jiO5ST2xTG243MTUEjJ/Cc/hUe0lF6F7j7a/ureXfayFB3FdDb6408arKfn6HPeuX3DPfP0p8UhRty1Srye7M3FHXNIjpuyKpPcorEbe9Z1lqCk7Zm2jsa0PISYblbOeRinZMyaHGcn7oFN8yUntR5fl+tLsyc4yaXKO4vnz+tIzyN1q7p8MdxJtmkEIHc1NewRwuEjkEq+op2AyW3GmN71ovGuOlRfZ1Zs7ST7VLGimYmZd1RxqwODnHrVybA+TaRTEjyeDk1HMaCBZ5ByrbfWpY/sqoVkLFvSlW4khBRl4qtNhn3KMUriI5JNrErwO1RyX1wCFMz7ewzTpEO3nioTESwJ6U4zaY2iyHvDLDPHMWEbBjG5JBr2jw98bNO0/S7ezudDuFZFCkx4214tCQWESnaT3NO1GOSyAaRgQeeDXfSx0qezOeeGjPc+g9W+I1hrOhyRrZyQxyrjczivPbS8fRkkxDNc2Mx4ZhkDNecW2qR48t2fb6DpWofGGqJpradHMDbEYwVyRVzx3Nuxww8YaRPQZdFhgsT4gbVrNPlLKkD7XArDj+Iup2LEaLdSBzwxnO8GvOxM+D+9kwe244pPMC1zTxb6F+wR0WqajPqd61/fyJLeMcsyjioBMR/CKy4LxQdrL+NXo9sn3SDXNzOTuVaxYSbJ+7Vi3nXzQYuHFVlhwOlTWqhJM8da3pmUjWkknukAmk6VBLYOxBHNS7o/lweaswyevNdsUrHNJu5Fpdnb/aBDfFhGe44xVfWtMeCYtaNug7Gr9wY5F2khaks5kjTyZQJF9acqaY1I5kXjW6lZYtwPcU+1hhu42kWUI3oa6A6YuqXwsbJUZn77elRaz4Y1bwiRLeRK8D9GAzWLpmikc191ipOSKlDfL7VbnH26PzoowMdcVU2YIEgO0dalwLT0L+m29rMW86TaewHeoXBgnyrZIPBrUlutA/s1UtLGZLodXLcVlXM0bgeWjBu5NTYm9y5JqdxMFWZwVHQU1pdwGCKz2bgetOjcq6kgmlztEtI6G1MPkHe3zY6VTuBGASKZGkzWzTKhZF6kVRa4WT5snFN1GZ8pZDLTS4JNVxOmO9OSdSexpxncTVi0jN+FTq+RVE3CU0XO1sgZrphJENG1bdBV1KyrO8j+UMpAJ6+lbaRqyhlIIrrhYzZCy7unFNCMD1NaESqO1SCNT1ArpUUS2zOAOaeq5q41uhHCmo/KZTwpocSWwjXcKeYxjg06JeMkEUrr3oUWhEO7YeTV61mzjmqL4boKmtuCBiu2hJ3sZSNeNxjrT6qRP8A3ulWQwK8V3XMWPpKRadTuKwUlLR2poYlODUgpe1MltjqKF+lHHvmgA7U3IAzSkgVVuptqnavNZ1KkYrcuMLsbe3kUETOxGQOlcbrGtTyOVjOF9qu6utxdN8wKp7Gsn+y2Y9TXm1cSnsdCplBr2fB5OfrUaNczsfvGtNdJbd3NaVnYKgG5ayU2VymPbWMsoG44+tTvZyQEMkjAj3rcdEjXOMYrnda1LDFF6dqTmw5Td0rVpYysUrZ+tdRaTLMgZTXkyX0m7Na+n65cQsMMfpmtqWJ5dyZU2z0kdaWuf0nXVnAWT71bsMiyAYrvhVUjnlCxKGqRS1R7OaevFdKuZEm4U6oqXfxQMc+Mc81XYE1PnK5qAmomSNp8Wd1MqSNgvWpje4FgUoqJZAexqVTkVqA1vvCkNOI5psinGaaAaOtOK1GCcipKLCQbBUci4PFSUgFFh2I+R7UoJJp7LkUgXbzRYBSmRR7U4Him4Ge9IBj53e1IF5qTYD0yKaUI61FmihCh9qDnGMUoHNOwPemNIhI9qY1Tmo3WldisMApwpVXNPCnvihAIOPrT05NAUU+NGz0quoDk61JtHrzSqmOtK2M1Qhpjz0NHkf7Qp4cDtSqwbjBosBXZdvGahqd/vGosVLGIM0ZoxzShaQAvXgVIF5poHHSnDiqAVlbbnNMNTNIpXG3moKTAQ9aQmhutNLUgEZqj3U9/WozQwHUBj04pgNOU+1ILIWlXg55pRg9qdtFNAOLcZpAxPekPApMtTuA7ec9ajdsnNB5pOcUXAaTSFuKXafSmkHNIED03Jp3ajGaRQganc4pqqM5p9AMcrcYp6nJpiqacOlNEj80FsUzNIaAHFsimE0jHHaml+elS9ykI5pjdKVjk1E1SykMY02nN2ppyRQIa1MOaeQcU3BoAblvWmlj0p+Kay8UDE+bHUUqsw4yKRRQVpAaJNNLUhoA4zWtjMOMUlH4UCiwARSY9aevXpQVJ7UMBuKMU/bRtNFgGilFLtIoOfSkA0ikK806g0rDGYFR3K/uX+lSd/Smzf6h/oapIZ8h/E3/AJG+6Gf4zXpv7NHMl39DXl/xP/5G+6/3zXp37Mv+tu/oaGxHuAHFLTsU4AY6UkxEfWl6U7j0o/CmAg+opy018Y96QcUMB27nrSZzSZ9qQN7VBSYMKSlPPtTQaaAkTjvTxj1qIDvT06CncViTIpQ1MzjtTs4HSlcBd/tRu9qYWJ9BTSxouIeWFIWqM/jTcnPSjUCXdTSeabntigmhFWAjmjaaM+9KDVXJsOQGp0zUQ6VIhzUyEyUCpYwN3NRg09cd6XNYRMWABpm/3pjEAcCm5NVzXKQ/dQeRmotx7rS+Z2AzSGhshIB5xVd8+tTuQetRvtxnbU2KRXYGk2VIcH2pKodiLGKBSt1pv8VUZkvFGKQU4fSgA2ikK++adSgZoAi2mkKmrAX1o2igCtsPc00rz1q2VHpTGWgLEGwVHIuOasU0jmgLFfb70tSsoqNl4ouA6P71TqahjX2qZRQmFiVOlOn/AOPOY/7NIvSi4/48pfoau4WPkT4t4/4Sq5/3q7/9mEZubj8f5V5/8Wv+RqueP4q9B/Zg/wCPi4/z2pXQWZ781MOfWnSdaZWbCzENJmg9TQBmhBygrHNTI3HNRAdqUHtVWCxOCPrSttzUQFOHai40hc1BcKsi7HQMp6gip26VE1c9TYtI5u58OWsd6L23nNuQckDpWvb31+qhbSaOQj0Xmm6tKsUJypckdBXNQXk1hqAubZ5LeQHIyODXnVDVI6W5kv5EMlxEkwXrztNRW+paXdRC2WGaG8HClG5zVTWvEEmrrG1xEiyKMbk43VlRkR3Qurc+XMDkMKxTLsdn4e8S+JPDuoLFqAuJraQ/IJQf516Cni7W3XfD4Vndcfe80AGvLrbWtX1NYrK/vFljUggsoBxXXaj4vS30ldL+xsF2485TkitVUmuociF8WeJ7y8hDXmkPYNGeCzhs/lV7wTbXeuSR3l3YQxov3Jk+UkVxegvZpf8Am6mZb61J+6ckivVdO8U+GodPEenyr8g4hVTuH4V24dt7kVLJaHUhF8sIwDgDHzc1i6p4V0PUGLy2mxz/ABRnFSeH9W/tUs6pIig9GTFa+MGu85mzznV/h9cxhpdNuPNHaN+v51yupaNqmnk/bLKSMeuMivcvxpssccq7ZFVx6EZoEeAqu72+tSIuK9d1TwnpV6Sxi8t+xXjFcP4i8L3+m7pYYmuIc9V6ioZVzmzRQ2ehUqe4IwRTDUcxpyjw1OEgxVfk1j+I9TawhIj+aQjgCsqlbkKjTuad9rFhYjNxNt/CoIfEmkzD93c8+4ry/UdUuJ3PnyZY9VIrLnvrhCRE34YrkeOSNo4W57dHeW0o3JOhH+9T1dH+62foa8f0GSG4bN3fywSfwjBxW1Za1eWd3sjuTKg/vd6ccYpDeFsejMMU1mCrksB9TXLSeK5THhoBnswOa56/1jUrqQ7GZR7UqmM5dhLDHoU2o2cI/eXCL+NY+peKLOHIgk8xu2K4OeC+mG6R2P41Ujhk84A5yK82rjZs6I0Dc1bXtRvCV3lU7CsYLc3EmxWZ2PYGtNpo/ICtGoIHWs37dHa3AkjcrID1FcE6kpHTGCQ2eOS2lENwrI56Zp6Kccc1Pf3Emr4llmG5RVS3YqQmcj1rHlZexYJIQjvit/4fTeGbGSeTxVYteZ/1ZB6VhcGlWEt0q1Jolo1fEdxod7ds2j2UlnFngMc5rMFu5HApjROv3lYVZtrK4mQtDlsDpmokrsasiuYwDgnmlCgdK3PDPh6bW0mZZo4TH1DnBrMv7OS1ungPzFCQSDWbiykyv+NOQkd6id9pxUW8785xUjJ3O05C/lViCRQOSBxTIdknXip0t424DkVcY3DQpy6uIWICA1BLr0hHyRgVM/hzdIzLeeY/ULisXULe4s5ik9rOqj+ModtKUWi4l7+2rpkKMFOfas25M6q8yruI5xTFYdRyKlMu4bc1EJWdzW1ztvhTo/hfWhu8VaobNyfliztz+NUfiND4X0jWDZ+H7qS6QfxZyPzrlGJ3feJqVF7tXXPFQlDl5dSPZNO9xxYsoqJ/vVOKa68dK4ORSZstCFVJOACT2AqW0hmubtbOOGQTMcKGUjNbvgSPSf7XUa1MYQ5xE47Gup8e+GNUtruHU7S9drdfmhlVBgenSuiNGKIcjkdV8N6rpkKvd6bOob+IDIqh5aooLce2a7eP4keIo9GbR760juwV2idlwQK4UQL5ryNOWLHOPSr9nFIzc2Tf6MV5OTTJYYsbo4z7kUyRV/hNbekXNra6dJ5wWRj0HeocIiUmYn2XjOQBVSaFg3GMVfkn8wnC7QTxVdxz61zyVmaIq+U3dq0NNvWs2AJLL71WOPT9aazdMLRGWoWOz0LT5tfl22zxqvdiwFWtT0JtMcI1wsrE4yvSuIsru6s5A8EzRn/ZNeheEfFmnwxkaxYrenGAWPINdUVdGTM4W+1AeMnvUlvZXFw4jgTe1Wbl/wC2/EKRaXAsQlbCRZx+tavirRbzwvDBPJHJBM3dTuBpSiJPU57VLC908gXVu0YPQnvWa7tng4+lauo6g9+glvrok44BHSsW5urWMnEgP41hLQ2SBuuWOTSbsEGqMupwjOFPHeqcmqSs2I16+1Y3KSNyadWXDD6mliezb70oBHrWBLcTMnzMfpiqr7s8s1FxpHVy6hp0MRjk2v8AQVh3V/Fz5IOO1ZixMzEjJ+tW4LdlO5x+FJlE8Mszjd0FOcs3LsT9TmlzhcVHIxx0NIQhx7UnFAVj7UpU4o1BOwwmk+lNSGX+I1PHF3NLlYOSGbTTonkjOVY1Osee1WLdY+jYqlchktvfblAfrVpZVzy1Zrxo0wCyAZq9/Z83liRJkPGeTXRTbMpo1bQCVc7sAVaiZfu7qztMkYKYmwz9gKvyWN2Lc3D+WmOi7xk12RkYOOpK9uZFJz+IrPnmMDFHY0JePGhZjgD1OKoS3cd47AqjD2PIpObGoo6Dw5r7aZI/lMF3dT3qprOu3l7cMs1xLPEegkOcViLCqNlWYexqSsnUZpyIv29ztXy8qitU95Ha28AdGaYkZIx0rHJ3EZPStTTNUKFYZYkeM8ciqjK4mrFYOsh+VSBViysZbuURRDBbuasalDGgE1kRk8laZpGrMk48yIAqauxFytqdjPpt0YZ+tNjhkcblQketaGvXEd9OJTwQPWqsN4LePZtDLWTSDUbb3ctqGG/5SMbTVRmklYmGFn7kIM1ba8sWicNHhz0qbwlr7+G76S5hgS63/wALjgVm2gsYxZmPdT6Hg0qsRU3iHUF1bVHvvIW2LHJRBxVLf6ZNSmDRZ3nHWlVmz1qCJXk+6pqdI23AYrSM3cTSL8G4xjkVoadqDW7iNmyvvWbBGRg81N5Rb+EmuuFVoxaOlTUrXGWkAoOs2K8byfoK5R4yD0NR7X7Ka3+tMnkR2cOsWMhwJSPqKuRyxyrlJAfpXBp5ig471ds72S0XKMWJ61pTxa6kSpnarG2Pal8nPWsLRfEK/aRHe9PWuwSW0kQSQyxEHuCK9KlOE1uYSTRnLZ5NTR2e05yau/KRlcEeoorsjy9DJlcxU9RgAVJijv0rZMhpCBaUAGilzxzVWIDHpShaco5p+PamBGQMUnbipdvtR5f+zQBFg+9FSMFA5yKai72AUZrkr4hQRrCKHW8ccj4kYj6VDfw28bYVj+IrVjt4beHzJxz2rntXvPNkOxcDPFeNUqzqM6o8qRUvdgU4wRWWzZfHAFSzNNIduCKYY/KG58fnRGMhuSZLDEp5JpZZkhUlsAVn3epJGhEfWuY1TUrt2OM/nW60IbNrUtQPz4YYrm5xJcSk7e9Ro11O3zRtWnaWzkBQpzVWTGmV7e1LMFAO6tFNLlUBmZSfpW7otgka7pFGferzRqOiilyIfMc2kclswbOG9RW/ourMCFl6djUF1bbsnbjNU/LaM1cJODM5JM7qCVXQMDnNWMcZrjtO1NoNqyE4zXT2t5FNGGRuK9CliEzGUC0RxTDUT3HpzUD3ZHUgVo66I5C7tJGAeKaYyMZrP/tEA0RatEz7WYD61KrRbE4F9lwKbSxyLKvbFKVwa2TT2JaaCPrVhOlV1IBqdDkZq4kj6R+VNGTQDmqERBTx1p9OxRtqrgNop22kIxSASiilHBFMAFAU59Km8sMBSrH82KAGKg9aR0/Gnsp3UbSahjsRBaNtShaTb7UikQlKTZUrA/SmGgVxAopduaBSinYLihQO1TqvAqJTUwdcelCRIUu3NJxTx0qhoYUFI/yDjGakNQzpkEg0rjIzlgaiNPwaTFIBBSjrSUopAOU4pW5HFMxRTAkUAjBHNRlWzTlzipEXceeKAK5HNNZD1q35a+tRSqFPXNAFcjioyvtVgio3H50gGbcelOCim0qsakB6jmngCmKfapV+9j2qkAmKaVHpUpGaQJk4FFhEJSgLxVwR4HSmyR8dKGhoqHvUbAc1YdQBUZHFS1Yogp4GaCvNAJBoANpp6rigU+mhCbTRtp46UVQWGbaQinmmGkAxqjkHpTzSEds4rNlkRUgH5qjYdalfv3qM9TSAYVpCeSKcaYetMBKQ9fWlpGoENI5ppp1O2igCAZz1pwBzTyozQBigdic05O+TTTSZqzMfx60UzdS5pgSL1p1RAnNS0DQUUUooASkK06g9KBDCp9abUmaTPsMVLC5HzTZ/9Q+fQ1KKjuR+5f6Gmhnx98UP+Rvuu/z16d+zJ/rrv6GvMviev/FYXXOPnr079mMfv74deP6U7XGe5mkzQD2pKSEwzR3pDxSBuadxExAKioyOfWnBuKKQDKQ040mM0AIKSnEe9JilqO4q1IDxUOSKcjH0oFcmAzTjjaajVvalLcU7DEpDS0ZoATbSbeafupM0hDD1pGo70tBSYylp2B6UY4p3C45AfWpIs5pkeQKmQ89KLiauOGc05d3vS5AHSk34o0FyinNIWoaTNROxxS0CxKvNNZlyar72H0qNpDmlexaROzg1DJIM4zxUZYsTz0qKQYFK4WJvNUdOaXzBVE8Um6rSFcv7c80BeaqxzsuB1qdJg3XiqFYnVcnHSphGMVDHJ6c1KJBj0oEKUUdqjGc+1TbgRTdq/SgBhJNGfWlPHSo3b8aTYxWb3pM+9MJ5oz9KlsLMaTzS7aSnoaAuJtpDE1S0vB9aTdgIdrCpEHFOH6Vnazrmn6TF5k8ihuy561nKsolxg5GqtNuf+POX6GvKtS+IOsXlyyWUKQR5+Uk84qC41vWWt2km1RlYg5UGsHjFexp7GSPH/iyf+KqucEferuv2a7y1tJbh7mZIx/tHFeYeM7gz6zO0jl3zyx71t/DSHzGbkjr0NazqOMOYIwu7H0zdeMdDiJX7ST+FRWHi7Sb7d9nmRdv/AD0O3NeSTLFH8oJZvShLVZyGOVrh+tXe5uqJ63YeLNMurlrdpFiZTjJYYNb1tLDcLuhlSQf7JzXiMdnbLH80i7gOoPNavgzXZNL1YQtITC5xyc120qykZSpNHr2PakA5qaExz26zIcqwBpGUV0pmEo2Gg0oNJS4pslAWprc9OKGU5yKXtWM9jSJla5uji8zpgVydxdy3hKswfHbHSu21NFe2bf6cVxUUKrcOw4Ga8yqaoWGKTyx0pSkkcgLZHpVlHjHy7gD9a6Pw47CMrJpdpfw9tzYYVzoq5lWU+5AFUZ9RW5bA+UMtnP8AeFVNU+zNcZjsHswOqAZFNOt2dpFsm2kdgTVphc9X8DaBa29mLyaON5GGeORVtrrwfY6vveGCK8Y4LFe9eT6PreqJKJrG6kigJ+5u4rYsrmOTUkutQj88bstu5rrp14xJlFs9phaN4Q0RQqem2nqu6uFvPFWhR2OyyM0Mqj5Qq8Zq54T8UrdJ5V1IS+eCepFd8K0ZPRmEoOx2IUUFBimLJuUMOhp24+lbXRnZiEYqK4BaMqDjPtUhbNRyncCMVlW0g7DhucXrnhCO6le4gkKynk+hrhNW0+40+4MM8ZB7Hsa9Pv8AS7qW582PVbiFc/cUDFcV8SLyxtbPy5L1vtQ6bu9fPTxzi3c9KlT5jlp5I4IWllbYoHWvGfGutSSa6yW0zlfUcgV1+teJLx9Olt7iOMocgOOtecxwqLl5t27cc81y1Mc5HZTw9i7JbxvbCb7dvlPJXpVBWc9ck1MNuc0yadUJCjNcrrybOqNJJDWlfcu5iMHg12Wj6tplvYqL21ErAdcVxw/fEblxWlHPCpEfarhWlcTgjpLnUtMkhaSKPYvpjmsG68QRwnFrbtI1PO3yiyhCoHQmq0ZhmcqEWP6962VS5g4Muwa950Y8yDae9QT6jlv3ce0Gq0kQB+XFVLnzF9fwqJjRNPeMzYPI+tUWjlmmO3OK6fwHZaFq121pq83kyH7hPHNQeIdKXRdZe3hcPBklGU5yKyGZCpJEfmJFX9PlG4BgKUzI/DLk1VI8uQ7c4ouhM6izso7phsLAdyBnFW2t7OwmDGTz+PuiuasdX1K1ytrIArdRV2C6abLzZ3dzindImzNV7i3uZib8+TbAcbRk1aj8O+JbmA33hqzkmsQMmQ9SPYVgyXUe3aULCr1r4q8SWMAttL1qeztwMeUoBpqcOoWZQ07WZI9Qkjudxuo22sh+Uqfepr67a6maXG0n0rPC+ZcyXc5MlzIcvIerH1qYtjrWDeug0Hks5681N9jOznFSWlrc3BHkAVbn0vVUTcYwR7Gq9jJ6j5kZhiZOmcUgaZPmj656GnyPcRsUkUqR6iomlb2pJcobnp/hbxB8PLbTE/tm0nXUgP8AWRxFufwrL1/xZNqENxY+WsunSArE8kQVwPyrjtM1q7sG/cCIj0Zak1PW7nUGzKiKf9kU61dSVrFU4OL3OVv7H7Jc/uyWR24rbn8HalDoi6r9ptGQgN5YkG6o5X3csAagly+P3jD23cVxxaOkxHuvIl2NEzHvxWnFc2zRAmMg/WtXSobCeZbe8Gzdx5gHSutuvCelaJp51Bk/tSArnCDJH5VdkHMec71LfKakGasPqGnyzSGCyCJnhW6iqktwpY7Y9o9KdhOVxzxRy7WcZK/dOelbukeKNXsAsEl011Zr0gkORiueEvHY0qMztgVrFsiR0ev+If7TTbHaR2wPULzXPKyigq2eaPLUjrVamY8Y601mOeGpqRjf609wAOBWUlJFKwwsc0BqMDPJxUscJdcqeKwkpGiaISMmnRR5cYXNWFgx3BqRMRfNgA0ouwyV4bbyfmADCqEbGOUsp6d80+eTzG/+vUQFP2su4uU2dL1EW8yzbisinKuDyDW7qPjTUb22W2vb1ruFfuqy9PxrixmriWubbzvMGf7uaTqy7j5ELqd2118q/KnoKx5IWBO3OKunk01o2k+UNtoTbGUShIxT7cmKYSKASD0qdrORWCxt5jMcYqS802/soBcT2riM/wAVCiO4t9MlyQwAVscjFVJEbHT9KfD5kih442Yewq/BNHKBHJCVb6VXIK5Ts0IG4mrpVm7c+1TJbjd8i8UsQeG5EkigxjqDWqpkORUK87ec0LFIWA2N+Vbm7T5ZBJFGwbHIxVuKBZMnpVqjch1bHNyxTIvzIcfSohXUy2vGOorG1nSLqVDJYT7XH8JHFW8MQ6yKHenc1Xtmvoz5N5a7XH8Y5BqcuAdp69h61jLDsv2qF5pGPbNX7LTLu4kAkheFD0aRcA1dk0ORBlXjf6Go9k0PnRzchKvu5FWYbtmABY8e9TX1i7fLwMVWjtHjxnn6UKLDmRet5ot37wnHqDWkhsthaBn8z/abisMI2cAGrMSMB3FbQJZpx2iXlyj3Ucz2akeaE7jvxWx4rk8Gy2EMPhfTpLe5QDzJGyDn6ViWN9eWoYW7HBHK44pDMzSGWZMOeuBitDMfaRjZ+9yWqc2D3bpDa7VkY4yxwKqCbzD8owB61L5j45mKD2rPkK5hup6TqGnXKwTqjuR/yzO7+VCWN2mG8sj9K6bTNV0u3sgkdu0txjBduTVS6muHO+SMpu6EjFUokORiqJkJycH3pyQ7pPmODnk1JO7MxJOahLVNpC5kaEtnaxwb/PVnI6ZrCut6seflq3Igcc9aq3ETsNoIpOLKTRTJ3Hg1ajiZlzUAt3UgnFTecyismrGmg1ozToIS55psJkml6fLWpDEqoOOaVxSsJBHtXHSpVXOORQF7k4pTyw2mqTMmi1EgXFXFaMJngVRi3++PWnTcgbTn1FdUGYskcLIT8w/Ko/IwfvUJ+VSqw6dKoRH5IPGc1Tuo2jOQOK1QrdR0qrdJznNZtFpXMZ2bnnFOhllA2rI4HoDVyZVYY28+oqtHBIj/AHSQfanGrKGzG6aZp6Nq17aXC5ncxDsTXeWGqW12g2thiOh4rzaOM7+QR+FaENyVZeo2+9elh8c18RhOkei5paw9D1f7QoimbDAcZ71t+4Ir3KVeNRXRxSptC7f9o04KfWmeYgPzFRT1mj/vr+dbc6IcSZBT6iW5hH/LRPzqXzVxkYIodSJNh2cUySQKuc4prSCmwW73cm3cAvtzXFiMTZe6LqMhZruTZGCTXQ2enLaWvnTrzjiqiiz0ePzF2tIOxrK1zxpLcQiAQqoAwMGvLjKUpXY7Mbrd8ssnlh8e1VoYYGizKMdwaxVlkuJTIeSTRfah9njODuI7ZrtVrFwUi5dr8x2YK9vWsnV2XySMgHFU5dYLLuJCn0zWJNcXl7PsjUkE1LNFdFf/AEm4uCkYLc1pWej3DnMq4rW0a1WBPucjqa1jISuMYrOWxRgpa+USrIPwqeOJSMqMEVPMnzHNIny9DSU7Fajd1wON1SwNIWG96kRQ3apo4RnJxVc4h2Ny4z2qvLAOQ1XAFA6gVHK8O0hnFZybBNlBYrcN8zr9DWjBcJCuI3A/GsWeOFpPlpGHlrkgge9TztbDSNw3LMfvHFO3qeprAW/jUfLIKrXOqyKSEbHuKftJdyuU3r+TyoS4xXLahf8AzA7yDninC4mlzueQiqV4VdtoHIPpTU5dx2NPT/Elxa4DyFl9K6PSvFEd2wTaxJ9q4aG18xvu5rt/C2kLComaPFduHlN9TOdjpoWDKGHf1qynSoYhwKsL1r06dzkmLgetLjikFKK1MxKT5qU9KbvFAC/NSE0ucimmmgFFB7Uh605WpgWYvuCn5A9KgEhAp3X5uaQCufmNJSN8tMZqgoeTik31GWpu6gLkjNxTDRu3UmadgCgGkHJpSKqwgyaUH1pvelFOwiWL71TioY+oqYCkwGsxFNJPXNPZaTbxiosx3IiKjPFWCnWq1Awo6UtI3SnYBQaUdelIvNKPpTESptK8LzTc4NLGCBnFNbrQMC/OKY3WlbrTDSARqjbrSt1pp5pAFNFOCinAYpWGKnXmpF+9RGuTVoJtAxVIlkFKpKtnFT8elJx6CqEG5cZ6UhbjrxS4U9qa6/LhRikNEEpye1REU9+DzTSai9ykiMqaaFFSFqac4pMYg6mnBqRQMU7FBNx606mopzTsVWo0xKjPXmpiMd6ib71LUYw1G9SP0qEmpaGNaoqfI3NMpDG0UpprDkUAI2O1IRzRQeRQIaetKp9aMc0vFADe5o/GnY9KbtoHclNJjNK30pV61okZiBT9aei5HpQDjtmpEbPbFMBvl4p4FK1AFADaKlIyKjYc0hhxRTSSKYWbFJsViQ4xTCabk01mx6UgH7gKjuG/cP8AQ03zPmxST/6h/oapDufInxPb/ir7r/er0/8AZhGZ74+39K8u+Jv/ACN91/vmvU/2X/8AWXv0P8qBnt4X5u9GKkxzSbTmgTIippNuKl2nNO2+opMRCKOalKj0ppWlcBmKXFKaKaYCYpVXJpyinDj0pDsNEfNO8sUoPNKTQIaEAPel/OlyKR5ERcsazdRI0ULiEemaQg1ga94kWwU+TsZhng1jaV8Q7d5vK1C1ZBnG9OlJVoy2K9mdvtNG1vaoNP1PTtQQNaTbs+tXAtapkONiuwOaUdKlprdabENAp1NzikMnFSIfTg3FQl/SgNTAn8ynbgTVfcKA1Ay1kfSmtgjrUO84pC/40mxit1qFqc0hphpWC4ijFI4GKdSNQBC6DtTNnParG0GjYKdxWK23DU5etOZTuNJgj2p8yCwoYip4n3CoFwf4hmpU+Xj1pqSFZkqt709ZKjxxSqOaq4iTfk+1KcEUzaRT1HHNQyr2I2U9hSFKmPFN/Ck9BrUj2mlHFONV7i5ihBLsBWcqqSKUCxUE91HCMswrKvdYCj91g/jWTPcXF03PFcdTEG0aSNTU9eEKM0PzHFcH4hEmqSGdpDuHRT0rpksfM4k6Vg67GLacLH0rhqVm2dEIJHNi3aH7w5psscjqSOeK03XzR0qhM5i3LxXNGT5kbyiuU8h8WIRq8m71roPh2+xJMcHHFc94tcvrEv1rc8AH5Wr2sVL/AGc5aK9+x3VjtVi8vzfWrs0kckf7vI9hVG1heSP5eRTvnjJ4I9q+f9pY7lAjmyBUBZ48MrFWByDSzyNnnjFITuUZxXTRxNmRKnc9I+HnjBhGtleMWHQFjXpEbCaPfHyCM1876ZL9nuVYHHPWvYfCWsWr2aia6VDju1e1TxMGtTjqUWdPQaz5db0iL/WahAP+BVjat480CxBCyNcMP7lOeKiupiqLeh1IyaVk2qWY4Hqa8m1b4qXbMU06zWNccFzzXL6j4t8QagGE1/Iqn+FTiuSeMRvDDHsniPVdPhtnX7dCJMfd3Vwi68qynbsfn1rzx3lkYtJK7t6k1asLhopBuOa45VuY3+r2PUtFn0+6uVeZceozXWTJYRp5lqzRADrnFeVWt0sluWhfa2Ox5r0/4Lax4dlZ9P8AEhAlJxG85+Rq9CjgpVI8yOOejKOpa28MBjgZZ5D07mr/AMLNG0zUNTebxBHHLIfuxP0r2GbwX4W1C2DQ2MKqwyskI61Q/wCFb6PCfMt7q7Rx90hulTPCTgrkc6Od8W6bYWlwos9MmtYv76r+7rn5JNhO1gVHcV6Der4k06AwyRwajYjqsg+fFZNzbwa9bmytfD8tjITzLtwK5ZU5djeDXU42UmYfupEB+td34YOjw6YrXCL9pwfm71atvBen2Wl4uLczyqOSvBNcveQaWkxSNry3KnpJ/SodaVPc0UYy2O5sdYjtbdhc3imMnCkN8wqgdZ1y2vDcQYu7EnOT1ArmZLjSoLTMK3FzMOzrxTLzVrd9IbyNQ+zzd4ScVP8AaFRbB7CJ2UnxC0WFcXAlSTuuM1kal8StPlYQ2PmRMSMvKMDFeZpa32o3YaTfEAf9YehpNZ1a7toRZXFlazIP40HJFEswqzVi44amj2SDxJYyWAMepWk9wV6GUDmvGPHc2oalq7/bMbAflCHIxUuj6d4L162eK4urmwvwOChI57dKwLrTtU0u5eNrmaa3U4R5OcivNqqT3OmnGMTJ8R26/YvJ43HoM1zC6UYUDySKw9M1s+Jrjf1B3j+KsuCUMAHY1z8rR0porSW3UhSKpSxMsmCa1bu4VQRGxxWbNJvbPeqSHzMntrtYV2mFH9zRO0ci712x+2aoySMp6U4SGUACOrSJb0J4rjZ8oJI709/Lk5jkwfSqpjk9AKcI5Mdqq9jO5ctfmOGcZHvRdjGF3ZxVA7ge6n2py+Zt5OfrRcm4yfd5gZSQw6EVetbh2T967Mfc5qoV4z3p8XrSGaaOlRy+Ww4YVCn1zSPnnikwD5UOd2PertndxbShkNZrh2XpVeOOQSHOQKhsDbMoHvTPPXOM81RXceCeKkWPnOeazYF8TBR83FKLlT71UkgZgGLHjtVVhJGxy3FEQsdBZ6o0LbYyVrRHiSdUC7QffNcgskzMFXGTwBXV+H/h54o1seaLyxsLfrvuHxXoQb5TNkVxq5ugQ0a/WqbBnJYDitbXvA2taLF/o+pabqjdNts2Wrl5bjVLNvJurbypP7rDmuSo2aRNExDGQRUMx28d6zzeXR6x0q3TEfPGciueSuaxJmLZ5Y0mfeqk98iEcEVCbyOQ7ckVkk0zQ0hPt43DHpXS6V44l0vS5LOK2DhhjLc1xCYzlZAadJOcYGDWqZNia7uFuLt7hlVC5zwMU07WPBFVdwJ60obBppgXFh5zu4pw2xn7wzVQTNnrQJOp5zWikhMs+YWbk09W521XR1NSrc28ZzkFq0U0TYsRwlm+XNPmjWLG51/OqEl7IR+7bYPaqskjMcsxJqJSTHyl+eSIoQpOfWtDSNTtUjFnc2wUN/y1WufDGlEjA96xbKSOjv4IoX3QTCRD0qr97q3Ss6KQnB3H86njkk3jnjvWfKx8yJ9u44UEn6Vq6d4f1K4KMICsbH7zdK1tM8R6TbaYsJ06JpMfMzLk1FqHie6ubNrWELHCem3ip5GHMZmv6aulyKjTQyk/882zis0yMq/Kc0piOcnLHOck0hRx2o5B8xAZWzSrI2DT2X1FR7Duq0hXRa07azZkcg9jV6SWaSJoZrp3j7KTxWdbIyncafOxNaKwEUTyWbZt3GM5Knoa17fVtGvIQmpWk0Eo6PD3rGKFu9OS3B4ZyPwrRJE8xpQSW6zMLeZ5Is/Lu64qZ4Y5jh5HPtWVHbvGSVkGKv6XcK1wIZ8BT3zWsbGUpF6FFRAqAntUqSMv8WKs7Ps+WtSjhh/F2qJULElwMn0rVNIwlK49QzLu3E0q9cCmSsUAVefpT1hbAbOD7VqpEWFu408v54yc+1YL2Ja9WUBlCnINdFEZPun5ue9PkjXBZo1FDtYauMu9curq1jtbjaUi4UqKoz3GVHl5X1qS5jRjwoB9qglhZQNpBrCaRpErPljnrmhRjpSyfL0qJ5GVcisHY2RNtX+IY/Cl+RcfMD7VntdzMSuaRWY/xc1Kkrg0bKSRom5G/CmGbzTglQPes5WfHrSZdj92tOZENE97I1v8ypvX2pYJlmj3D8jToH2DG0N9ajlBL5RQv0oJJ498bBkkCke9WJr+8lTbJPvAGAM1m7Zc4xSlSg5PNO5DRYaZvWmeewIB+YscColOTQ5245wadxJGte2Fxa2S3UjJsYdAeazHl+TcpBqrd6jMf3JlLr6E1UM+6ockapFqWV2b2+tT26GXA5qpYo1xOFjOa6a2sTboNy4JrN2KuVYLUR4KmpWznGTVswbV3E4FU3OHP1rJoRIkTSMFUkseAKsT6XfWhQ3ULxq33Se9JYSCOdJc/MpyK6DWtem1aKKO5WMGMYG0U4oGZUKiNMNj3qpM6l8L1q6wXyyT0xVO38gv83Ge9bRZjJDd1NZjmtHy7KP55CXXHQetZV/NCHPlgqvpV3FYHu3TA8z9aajNI33jiqklxCyhBEc+tPtpNrgZ4Pak5FxNBYxjdU1rcRQShpQGUdjTHK+XlTVFbeS4m+8etSWbGqXlncgC3jCnHUVlnGeTWpBo0Jg3m4Ctisy8j8lygOcd80KRDLFnd+U49u9dBBqMksQ2yE/jXJ24DOA1dzo9nYHT8qUMuOa9TC17bnPOBRuJZXThyD6is2cXQBxNJ+BrXmiw529Kh2+orv8Aa+ZzuJgSXN1E3MshI966Pw7q11KBH5ZY8VGLFLhvuA10vhLTrOxu1uLtDsB6CuaeKsyHE6zw14ZbUI1uLovGvpiui1Cw0XR7VtyRq23gk85rJ1PxxZwWoh00AMBjB7VxWoapfapcF7ibK+lXBqWpk9xmsSfa7l/KUsM8Y5rnprWUSMZFK4Peumk1q2sbcxQW8bSEcu1YN5qBnR9xXLelEmkXGJkalqSWy+VFIN2OawzLdXGTI52mrk9qhuGlcE02V127UXB9qXtEaqJSEX+1Wrp6CNN25AarxWUx5YdegNTHTbhV3CJseoqXVLUDTtb1F+V6tteWqruMimuf+yXWcmNqiltJ+hVqhyuVyF+91KPf+7PFNh1KM9QTUFtpTvy5I9qml0ll+4xA+lCuFkXodShA6UramGO2Mr+NY8llIOCwHvVf7KVfibb75p2YnZG287M37yUDNTQJaM4Ml1GPqayEhLKEM8bn361PDpkjnDbMU0mTddDo4Z9HiGN8BPrmqmqPYTQlYpoun96qkOgxsOUBPtUg8OrnIjx+NU0CZzz2q+Z8smRntV2CK0C/vBz9K3YtGRF/1S02fSEYH5dtZtGiaMoLb7f3bEGq5tlLbmwfrVu401o87XI/CoBYTt/Ex/ClzWYxYBFG4PCjPNdrpLK9oCjZHrXFNpc5HOcVe0rVrixmFtMpMfrXfhZ6mNRI7eOpASKgtZVliV1IwRUokGcV68djjmiQEmg9PSm7vSl71oQHP96gfSlpPWgdh3bimE+pp6dagk6mk3ZEkowe9OxUEHU1NTTuAtODNjGTTKbuFADmY7qT8aTcvrS7h60FBSFl9aC649aic5oAkBpaiUt7U+Ns9RTJHDg07JpDQFp3C4qjJqRVpUWnhdpp3JFRfSnikU4FKOlJlAaB1paCakBrdOaq1aYZ7UixqOwoKK2Pek2Z71aKL/dFARfSgCukfPtUyIoqTAxwKMUCY09MVBJ96rBqB1+Y0CGGoz3qRulMb7v4VJRGeRnFNqQdKSgBAMU9Rmm09M0wJ4VxUzVHHnHSpDVJCY2jFKBnpSlTTENpsh285qTaajl6YpMaKzsT1qJjzUxHNMZazsO5CTzShqaetAFAEiVJUa09RmnoA8UbqNvvQVphYaxJph70/d7VHJnnApFEbt2qFuakPpUVSAx80wlhUjVGRmpKEyaKSigQEehpPmz60pOKQGgBaKKcBQA1Rmnbacop1ADTSLSbu1KOK0iTYeachxUWTmplXNNoBeSaUHFOC0baLCFVsCkJ4ptMbrSGmDU0ilpD0qAGmo368U9s0w00MYVB9jSS/wCocdeDT6bL/qX+hqhHyL8S+fGF1/vGvUv2YP8AXXv0P8q8r+JZ/wCKuuv9+vVv2Xhme8/H+VAz3RV+apNlOVOc1LsoEyHYKR1xipiuKafoKTERAA9aY4HpTyevSmO30qSkMKim0obFBINAwHTigmm7uuMUMadhCg89acelRBuaS4mWKMsxxWM6yQ4wuxJpkiBLEVzOva2I4mCsAfrTNX1JjKTggdq5rWN12n7sjdXlV6p2QgYurX1xPMSzZGehqmk2D8ygjvVt7OYHDdaZ9mdfm25/CuSNWUXc35UMhuLiGUSWdzLAR2BwDXU6J4+vLVRDqURkA6OtcuYG65xTvLUjDMMV208a1uZTpI9e0bxBpupxAxXCCQ9UzzWjI2K8TtoZIWElu5Rh0wa6HS/F+oWieXeRiZF755xXfTxKmznnSsj0ZmphasbRvEOn6kg2zBHP8LVsY98/SujmuY8rDcaXP1oC0oSmtRNCZpd1O2jFJimAgY0u6kI4ptILkgwaDTBTh0p3AWkalpTiolJJDsRNxTS2DSXU8USlnYACuX1fxL5e5LcBvcVx1cXGKNY02zpLi9trcZmcAjtmua13xRHECLZT06muU1DULq5ffNIcdhVOeVpBg8gV5E8e2ztjQsWLnXdQlmEiXLIQegPFbOjeNrq1AjvYvOUfxDrXLbefu04K2Pu1pSx7vqEqKPXtG13TdSQNFMqn+63BrZRQ33efpXhsJkjYNGxQ+xxW1p3iXxBp52xXCyJ/dcZr1KeNUkc7onrfl8U1lxXE6f8AEBhhdS091P8AeTpW1F4t0a4j3CbYfRhWjxMbGbos2DVae8hhB3uBWBqPiSJlZbduOzCuVvtVuHYt53XtXLVxSsONI6nVtf6rAMGucu9QvZ2+eT5T6GsWbUJSeuat6HZalrlwbexwr/7XSuCeIZ0wpmpa3UMZBmkwO+TVv+39HjG3zQT9a5bxvpOqeHZEg1CZWLf3a52EbsEVyPEO51Ro6Ho7+IIJWEdvsYscLzWD4zj1GxiS7uoGSNuVbORWUJfJtwoU5xgMKuLpd7faa0019LNGgyI3kzj8Kn21ylSMyz1BnAzkZ9Kmu+Y2bHY1mlfLkwvGDWkj+ZaYPJAOa0i9UKS0PG/FHGrS5rf+HwZiwHNYXi3jWJV9DXQ/DYj5z6V7WJ/3Y4aP8VnYJI8TDDMtW725VrfkfN61UucYz3qs7EgV87dXPRuMJ5JLE/Wm+YwPBpwqOTikpCLEEhyM1owTOXHzsE9Aay4OgNXraFp1O1se1bKo0gsizqRg8keWGdz/AHjWQ0EqqTtq68ckTYkycdKni+YbW6Gl7VisjFGGNOx37VpXFrGp3DH0qm5VX2sNo9TRzDEgWNmAdsCrn2W2bBWUfnRFp7ywedvXb2xVZ1Ctt9O+auMgL9tE1udyncPTNbVjPHKFLQn5emTXOR3EkYx1X0rpfCt5owyuopISRxhq9HD4+dLZnPKkn0Ow8NeMvE+hzo+magXhHW3nJK/hXq/hT4z6TeSR2euWsthcscb+qH6V5BLBpLQrJZlvozVUuRbbP3gBx0J7V6azSnNe+c88NfY+ubS6sdQt1mt5o54mGQQamVI1HyKB9BXyX4a8X6j4eufMsLyQoD/q3bK16Hpfx1dQqajpe/1aM4qXjqHcyeFqLZHt0qKymuf8Q+G7LVois29GxwyHFc1p/wAYvDFyAJjLbk/3hWqvxB8Pyrutr2GTvhjiuWtPDVnqyoU6sdkeb69pHiLw1fbrRXuIAchnXIxRp8XhTxZOINXvXsNSH/PNdgJr0VvH+guGWWSPPocEGs7TdS0HxLqRt4dJtY3U/wCuCgN9a5/Y0HpFml6qWqOD8VaPf+FJI4INTa6gfld4zj2rl1VtSuDC8pMjcYBxXu3inwnp+s26Wv2wxTIPlbeDivP9e+Hq6NYSXVxrMTOoLIVGD7VnGhGDNIVb6B4HtL/wrFJJfeFbrU7eTlZFjDMg/GovEsN94ov/ADNH0y4toxwY5E2msTw3458d6cxs7OSK4gBwonXdx9a2l+LHiHTbnbq2m2QB/wCeY2k1vONKUbXBe0TvY83+Iuj6jokYF/p0sYP/AC0xxXDrcDb8vOa9o+IPxLPijR30yPR1g3jDSyjdj6V429iLNzGWD14teKhLQ7KTbWpXMjMeKWLZuxISKmA7KKf9nZl3bOPWsOaxsMZbVSOc1YR7PZgjFZhZQ5XPSplGRwar2gWLMjW+cLnHrTX8sD5XzVdo3pux6XOS4jnRudoJq1Z2++Pc5Cj3qtG/l8NxSzPuGQxA9qakTZDpFXzNvb1zT7O0a4l8tWAHrUCn/Jq5ppczbY/vHpU3HYWeD7MfLzu96aRVm8gkjmO/k9ah4xRewrDIox5g3NV28tQYQ0QGapMOfSrEMnyEMxpXQ0ilKrK+D+VSQhvSklB8zJ55qZT8vGKLodh2TjqeKzby6j3bRmtENsB561nzQpI5YgZ9qaaJsRRzN5ifwqTye4r1TwPqnhbSrMXWoa1PcSYwbdmJXP0ry1oiowOagCgE7lBPrit1UE0j0XVPGlumryXWk28dupyFI6EVyupapJfXzXdzIZXPf0rEk5HANFvw43d/WoeoRdjUS4Vj3p/3s4xTFs3aIv5gUe9Y89xNHcFTIdueqgnFYyhc1UkaN3GxPKriq7BQMbRmkRXmAZLoMPSq1ws6k96y9mVzFqNF3dKkmVMDArMjmkj+9nFSi6Qj/WDNP2bFzEvfims5Bpu7d3prAnvUvQpO4okbPNSbwBVckjrSoxNF2NK5MZD/AA0xdrPkn86bmmqTkcU1ILFtVBU1HKMYIzT4mypHehxkVS1JZLaQ+Ym41ZS3Q9BmoLP7u3NWodyyYJABqkiWw8pF6LQMc4q7LbkIG4OemKrNG2ehrVRRk5EttLaIMTws/wBKsC6tWGyOJl+tVY4GccUGB0bJGcU7IhyLG9fQ02Riy8ZpkcnzYIp8kiKOeaLLsHMynKxBpFlYUk8qFsCn28e+hpDUmSxyEj0pxqRY9vcGmswzWTaRXMyJztQtUNvdySSbDGy1aPPajy2J4HNJSQ7iCQikwc5709oJFGWQimHIIpqaEaGnXEeCs8zr6VfFxbrwJ1I9c1z55NNKMW4q1UI5EdPHIjfdYGrKzALhsVysUrR8AmphPMSPnP51rGYuRnRs5C7lP60LJc3Q2W4MhHasWO6lUbc5Hoa1dH1efTWMkEaEnrvFa810TYjkklgfZcQlW96glutx4qxqWo/bpfNnAz144qJpbBosFSG9qiY0Urq4UjgjPtVFpHPqauPDEwOGANVYo2EmD0zXLNanTEhBPWpY2yasPGi4PB4phG3tWDuWPj7U8detQCT5sVLBtkfDEAVpT1IkicRuFDbflPerdtZtLjbzXT6R4g8K2WjvZ3+jzXU5XAkBAANcsb8JLL9mUpCx+VSckV0WsYNDr6HyGEe4Z+tUbkNkDI/CnSzGViWP0NNiQdzS0CxV3MG609o5pvug1tWceipFm8jmdz/carK6hosK4gs5P+BHNGgcpy/9l3A+aT86VLPnb19eK3b/AFJbkbYoQg96o7WrKbNCXSYYrUlo05rYa53gcVk26Hd97FX0weMis3ITEuJ2biqpHuatOo9KiVVZwM8UILMqwytFJ82SKvLMrMG5p5sY3H+sqaPTnA3BsirUSZXJGvgLUxiMAEdT1rIkkO04qxepJGMFDiq8a7h0p2aJSH28ztHsbOPWmyQqxzyfrVuFflGF4qcqu3oKEyuVGQ0WD0qVEXHLYq4yr/dFMwM/dFDYWsQljjAOamtFmUExgg09I8n0/Cp0XYOM00iWyu73DPhmYVG6MT8zZNacLb2CtitaPTrfygzJ171cacpbIhyscXdI6/dYj0xUMVxfx/cu5VHsa6680236q6/SpNO8KX+pf8g+zkl+grVYaq9ifbI5eK91Nfu3Dt/vVNHrF8h/eKGrotR8I65p4zcadJGPWsSWMRsVdQGHUGplTqQ3YrqRatPFNxbYIto2+tXJPHV68ZT7Iig+lYMsaknaKjWHdnbWLbvuV7NPobdt4jhckzwkNU8niCNh+73CuaaFs9MVIkZFarESirXF7KPY1ptSeT7oP1NRLcPx3rMYsvrikDyZ4yaTxMmP2UTUeRm6mozuU5FUg8zdyKC8qjlqn28hciRdaa4kcEvwOgq3BezxKN0xx6Z4rGEkgPDU7zGZfmNaRrMOU6C31ZAfnYGrn9rWhAyqflXKpGzDMa7qkCMPvoQK3jWuTynUJrdsn+rSMk+oqX+15JFIW2iOfauXtfKWTLKp+tbkDwGPIZRWyrJEOJKZZmyWt4fypIiynm3hb6igTR/3lNSJKvtWixCJcGW4Z49oH2G2yO+zmpo5AzY+zov0FV4WVulToCDkUPECcC0G5+VQKC0nrgVVkuPLGSwqncasicbgazlXBQNCWaToGwPWqz3fl/ebP41h3OruzEJjFUpL5sHqTXPLFM0UDflvlPp+VQfbm3cHH0FYSPdzSfIvHvWna28oGZSBVQlKQ3oX/tkjDFMfbL/rkU+4pGaJUI6mqnmSMcEYHbFdtGfKzOSudXpW1bcKjVdT3zmuV067aGQbmro7S6WZAQRmvZoVU0cs4l1GA608SL61X5pBnNdakYNFouvrSbh61WLcU3d71TZJdRlz1prYJxVVZMU8Sj1qG2wsSbcHjNG0+ppA+cYp3OKmzQWDb7mo2wGp+SPSo5PvVUbhYC31pN2fWmk0iZyaalqFyQdaXOBTe9HWrC4CnoSPWmLT1oJLEeCRVnAqmvFTRszHGaYImooH1opjFB4pd1NopMB4oNNBpd9KwCmimSPtqLzjQUWKKriZqfHLlsNQBKxwOTikDLn71Nk5Wo6BE5FQP9405WPqaUqzCgCMelJIF20/7vVaZJgjpSYyDjNGBUigUv4CkAxFqeOMYqMZqeLpTAVhgdxQPqaeRkUmMUWdySSNcAmlpYzlCKF45BqtQGNmq1xmpnJBNV5WJFQ2MhOfU0x89mpWNMNK4xpoFBpN1IdiQGno1QbqVXINNaAW80jdKhEpoMx9qoLi0hpu6gtSAjl4PSoiKmLU12yPSk0MgcdaZUppMVFh3ISKSpWFMK0WAY1IOtSbaUA0WAbTwKXFKKdhXFFBoFKaAuQCndTUZzQr81aZNyUYzzUysMVWDc0u6mFywWNAJqAtSqx9aQE5YnimNTQ1L1FDGhAKa/Q0/vTW54qbDIyflxTMGpChpMc07AIo7GklX90/0NTJimy58p/oaYHx78Sx/wAVfdf75r1b9l3/AF95+P8AKvLPib/yOF1/vmvU/wBl7/X3p+v8qAPfh0p2ah3Uu/mgTJTTHFJuOOtNY5qRJXGN1qFs5qU9eKjbrUlrQhppz71K1MY470XGNpefSjdSNKqruZgB61E5qKBRY2WRY0LvwAK5fWtZUE7ScVd13VolhKR/P71x17KZgVKAZ6Zryq1Z3N4RJpL5J23Fs+1U5biJWO04/CqjQbf48e1V5EctXG2dCLUtwrjG45pgyRxSQW7d6ssnlrk4qLFXKckTMvSoDAy9Dn2rRL5HamGPf0xSC5R3Mp64qzbQrKCJDSvas2aapa3HrXRTqOGqJepYSyjjYMmVPqDitvRtTuLN1WSV5Ix6nNYKXjMQGTA9auwyjjDA1108U76mUoI76113TXCh7hVY9iK0Y5Y5F3RuGHqK81uLaO4TLZUjpirei3d3aHZFOxxxg9K7oYhMwlA9AJzRisSz1xxhbyPH+0vStiC4t7hQ0Mit9DXQnczsK2abj1qYgUFeKG0FiL8qAvvT/lA+Y1nalqdvag7mGfSuarXUOppGDZdZgvU1nalqlvbodkqb/Qmub1LXp5siN1VPbvXK308ksxZmb868utjm9EdMKB0d/dahfTEiRTH6Csq7t5EPIxzUentNtCsxGOa2IW8xdrjd9RXnTm5G8YWOdcYbDD6UqQq1bF3pjSZMeB7ZqmlrNGxVlrOyLuQpax54WpVtYvSrG3aAOAaBjPOAKLoLkItoxyKmtwQfug/hUwSMj71KsaocqTW8KliWh7T28Y2yWgc0wpaSoxMHlHtikO5n6CpPLyMkjitXVdieUoy27bSI2qk9rNu+ZD+dadw4jXI61aswsqAswNc7k31KUTGisQcZ6Vqaasli3mWkrRTdmBqy8cY6Yqu+6NsqcipcirFTxfHe3ES3uo363Q7L3Fcy32cLuiJDehrrpJtPaFk1BHOR8pWuQvo41lZoH3R54yOa529TrgtC7HcwTWfkuAr/AN6lFvHGgxO/0DHFZSt0PcVbtrlXYLJx70my2rIJI13kUn3Q2M9KnuYDjerZFVCWAI9q6KUndGM9jyjxf/yGJfrW/wDDg4WQe9YHi7/kLy/Wt/4c/wDLT/PavocQr4ZHmUX+8Z2co3d6g8virSAMaVouK+ecbnoIpFQDSFV9KmdeaQCp5WO41IqswKytuDEGq6sd4RVLN2A61ry+G/EkViNSl0yeGz/56N6VXKFyu/msOTn0zToOmD1qaON2g+X5qii3RyncuKUkJkV1GwBbkiqDhW4bmtmRi6YC85q3NBoH9hP87pqPbjg1MXqCOdE7qnlh2C+gpisGrQ8KNY2uqJNrVs9zbfxIpxV3xjcaJfairaBp7WluBzuPOaptl3MSnwttcEDOKaUKnFLGCHBpOQ2jo7W8lWJc7gKSS5L5+cmqtpcCRPJZce9NaI7jtNZSkJJE5cGo3c570JG3rVtLdduW+asmzRMqJM6/dY1Kt5OOj4qUxRdlFKll5h+Q4qlcfOxI7y4J/wBYaspqN8nMd1Kh9VYg1nyo0b7cg/jTQWq4yknoS3fc0zq+qht39pXWfXzTU8OvX5YGa9uJvaSQkVlxwzSISkbMPaq7Ha2DuU+4xW6dVkWguhu/2rOkrSRzlCfeoJtaMkwa6Budp45qv4f+wLqSf28kv2BmALp1Arp/iBongu30eO+8KaoXkbH7pjkmm5y6isjOk8UwTWv2WPS404++eTXO6m5kUyHGcdhUdtv2DzEKt3rrfB/hiXWpQCVRO+8daxbuUjzu1vESYrI3frWsLyBoSqyDNdB8Zfh+3huyj1KGRXRjyB2rzPT3bzPvE/jWclZGkXc0plXzSVOeangbaQagAGBSlmUcVjcqxsK6snMYIqORY+q8e1U7S4ZiVY81OzZouDQ003b9adigU0yWhoX2qS0ma3uVlXnaelJRxVcxNjqIdPn16PzoOqjnFY+pQNZybZHBbOMCl0TWLnSnPkMdrfeFLqU1vegzKGSTOSCc5pNhYo+ZntUkckYOWbFV8ZUrn8a3vAXiCz8L3Lz6jokWso38DnGK6MPQjV+J2IqScFojIZvMbMayMPXacU3JXjpXceJPihLrFlJp+m+HbHTLR+2wFh+OK4NIxGWbcSTzV18PTgvdYqc5S3QruxxzUkDR7vnqJhk9ageKTOVkFee5M6GjTmliCfKoPvVFwpbhRioB9oXquR9ad5hxyp/OqUiOVj2jVhwMGmpCwcNjpUkUjDnYcVOJQf4cVopByCeYSpVgT+NT2mrXlhbvb2kVsYn+95kYY/nUBdO+R+FMcxj5t3FDqMcY2Bn35baqk9QowKgkXml86HON4zTiUxkOp/Go5irFSaBZFK8iqIsSku7kitYyIM5ZahkkQ/xD86rmZNiKNQBSnbnpSZGeopRWUnc0QFY8d6YVUD5afLwoxTFyTUjQFcU3atSGkHWmhMaPlOealR1xy1AjHel2L2q43EyWJ9p45qVj5hGOKrjrVyygFwypu2k962jchlq3mkEYUHeKsZ3deKvJpVnZ24aS/WRyPugVRP3jjkZrQxaHIArZLYonmH8JqNjUb9aZmxjHNRy9KWQ9cdajdzgUDsQmFi2V5q5bZQ88VArcHmnrJipk9Bl0puwQcE1cttLmlwwxj1JrNS5wAGFWYrzC43MB9a5pO5rBFm5tYYPlMnz9xVVZPLkypDe1Nnkjc/K2SeuajQVCRpZFm4u5JFxtAqo2Sc1Zt0jkOJH21aXSUl+5cgVuqV1cjRMyjkU3c3rWwmiAyhDdAE+oqzP4ZkhUH7VGQemKpUSXJGLCC2N1T7dpzxVqbSbiBdyyK49BUCRtJKEwQQa2jSsS5o6fwj4VTxJG8dpNi7UfcJxmsXWLPUdD1F9O1W1eBlPyk9D+NdD4X0XxgtwNQ8M2u94+SQ1dbY+PIbx20f4jeH4v7rThORW8aRi6muh5T8rjggj1FJsrvfHXgjwjbaPNrnhDXEVQN32V3yT9K85sJ5ri38yRCjDgj1rOpGxpGXMSt/rKk/hFM2knOKUK2eAfyrnkjQYd2eBSPuCkt0qdVYdRgUsmwL2rFxZcZIoFh709dwwQKc/l+tDSYGMVDUi7oeJCTzS7qr+b7U5ZAfan7xDUSYHFSxtx2qscEdaQ7gCc1UYsnQu9abjFU9MkuLi9+zvH5aZ+/Wzd2f2dCwmEv0q+WQFKOURtkjI9Kla8SQdAtUZJWY7QoUUgwevWs2ikX4plDZD/AIVoQEOuR1rGhTzJAnFaf2cwAN5hHsacabkx6EzBicE4WpYrfc3yDJqXRxDdyCOf5fevQ/DvgXUboJJZxp5Lc+Yx7V6OHwLmZzqRirs4e1hkyFMJJrZtbOdkUG3cewXNey6X4A0lLdTfRb5e+DgV0emaLpenrttrRFHuM161LKovc86eNR4PJ4R1vUYVaz013X1IxVC78IapZNi9tDF9Vr6XAVeFUAewpk0MMy7ZY0cejDNbPKKdiFjn2Pl6+01bWEnjPtWZFEJFJ6EV7L8V/CcUenvf6fCQw+8iDNeNWcjLIyNb3CtnHMRrxq2XyjLQ7adeMlcieP04FV5hFGd8rECtZ0ViTtIPuMVl6hDNJIFWPKk8/SuaOH960jTmTV0dv4d8AX+qact9DzEwyvPJrJ1Twzf2Vw0M6S26juykj869D8OePNB0Hw5b2YaSe5VR+7Vcc/Wmy/EdLonzrGKJewdQ2a7lhaehyyqSueb2PhnX71j/AGZp8t0oP+sHArv/AAb8NPEEjibWr1IIf+eOMt+dSp8TJLU7YbaLYOiomBUOpfFTU7yBreHTVgBHMm6vUp06UEcspSkzvU8GeFtPjNw1qJGQcl2zmub1j4gabooeDTLFMLxxxXn914t1hYpI47k4YYOTmuUvLiaZi0rEsTWVfEwj8KCNKR0/ibx7qGsMVDtFnqM9q5OWQzTbpDnJ5PrUSxrnOKkAwOK8etiOZHZTp2JbhIBGPJ5bvmoVVMDse+KY+QaOWGBwa89zVzoUR7iMdMmoi3PFSE28a/vFJPsaie4t+kaEfjUOY2iZFz94U2ULn5c1F9p4wKaJ/ahTRLiSrx60N0pkb7qt2sQlcJkZJ4qk7ktFQKc8c1KkEjn5V5rZl0S6t1Ejqm08jDZNAiaNfu4q0SV7WAxr6GpivriopZWAqMTnvT57CsTrHb7vmUZqZ4LRwAEbp2NVEcMc5Aq7E8ar80i1LqBylY2AB+WRwO3NRlLiL7kx/Grc1yCfk5FVnZ37U1JsBg1G+hPDoQPbmnnxBddPL59qZ5EknAGamt9MupHwyjHsKcee5LasVH1CaU/MrD6GgMG5JrZfRnjjLMwH1rNm0992Ebmto0Ztk8yICI8gEDNTRW6t8wIA96YNInZ9+/n0q5BZXEa/N81dSwjJ50NjUKOKcSOpP60slvKOqkUxYWY7T2rojT5ehDmPV1z3NOLfQVJCnljsfwq1E1sDmaPP0raEOYnmM/ypWcbUZq39EsblCruSB6Ve01rORP8AR0U/WtBffAr0aFNRdzOo00I4xim1I1MArv0OVrUbgelMZAam2ikxRcViHb6UKKeaSgqwA+lLvb1ppB7UYb1/SmSxxk45qMuaU0mKLAMJ55zT0bBpMN7U8LQtwJF5FL2poyBS1VxWFj96mUc+1QipAxAx2oTYWH06oGY5+8BQHb+9SVQROPYmpo5OxqizvnrViMhl96pSuBaoqFZGHvSmT8KYEp4pjGmGT1NMZuKGMV2qHpSM2KYWqRk6U6q6SY7ipVcGmIlDGgsaaDzTuCfagBw57UZNPWPjrSlOOtAyFic0wsadJ96o36UmxDs0VAHNODUhkwIqeEgiqW8etCy89eKYGlR1qmJjjrUgmIGetMCyCR0NGeOari4U+1KZkPehgK7deagduDSSSDNROwqQGluaazLTHbHSmFqTGh5NMzSZNP280kMBmilFBqhMM0E0nelNAgzRmm0UAOzTGpSaSgroJSUrdOKQdKmwgPSm8U400iiwBxSZpcUbRRYABoFAGKUdadgHCnbVpopadhlIt9ajJp26pEUHqKViSAZqVOlSbFx0pGFUAoxinDGKi5zTg3FIB9GTmmhqVulADvrQSKaDxR2qblCk0lJmlHvVE3HK2KSX/VP9D/KlAGKSX/Uv9D/KlcZ8ffE3/kb7r/fNeq/su/fvPof5V5V8TP8Akb7r/fNeqfsv/wCsvfof5Uxnu2admqxdtxqWOT3oEyWnKKZvpDIAOtQ2CQ6ThTiq561I0mQcVETzUlCHmm7c0oNIfrTGyPy+awfEc0lvGWx8vfmuhJrK1+yN1asq9SK48Qy6e5yCalZsTu4aqN/NFIcwt+lJc2E0LGOReM9aptayKe+PavNqG0RyfM3zE1MY4lGWzUIjkA4qtM82/a8pA9MVkbFhpY8Y557iojIoHGT9ahSWBc5OTSGUMDtHFTcZaWaEfep0c6O21G5qssCyr8px9aS3hkt5N5beM9K2hFMiSZu6fZtLIPMDeX3IrYbR7EbWRlk45BNZtheSSRBYztFSLbyNcB8ke+avkRF2Xb/T7Ce3CJbCJvUVivos0LbonyK34F24EknHc1r2UOmyKPMnQHv83NK1iW2cnFDOABInNWoFKAjYPfIre1KPTIeY7lG/Gse4uLUHCSpn61SqtBuICqxnC4ya52/vbiyvzLbTNGQfwq/f6jJAdiqjkjrmsqaTUJ0O61Vl9cU1jraByXOh0fx3GFWO/X/ga11Vvr+mT2vmpdJ9Cea8dkEayMPuv6AdKZ8yfMpbHscUSxraKVM9A1vxUuWWDI981yN9qkly5MkrZNUm/fdJMH3oW38rBlww9a4alRyZ0wiixBK7fKGJHvWlbWSyANJis0T28IDKCx9MVYj1WAjlWBrBs3S0NyztUicMuSfStV5Nyqptwo7tXJJrBRv3StV1dZuJl8vymPvSuDidhZrpoh3NIgYeprL1m6sAv7kpu9q5uQTOSSTz2zT7eykkbPy59C1QzNoiupGLFt2B9areac/f/Wptd0e7aEbJBF64NUYrGeOMK7b8dyeaybaZorFuOVl6N+taNvdbk+ZQT61jrbzKP/r0R3BRuGPHrVqY+U6GO444jBoe8jI2tHg1kJf7flDYpJrppMfMOK09qrE8hfkCy8hePrQp8s5Xj6Vn+ccAA04l8ZJzUOoHKXmm3cFv1qPeP79ZE94qjap59aoNPdM523BIPao9oh8h0X2iFn2MMj3rL1qGFV3R4IPaq0btgFnLGpDbz3TBI4mLercCpbubRViC2tlddxU4ps8ccZG3g11NtpKG1/0iWOLaOQGrndVWFJTHExfHepZbloVxO20qTTc7smoqliHDfSuii/eRjK55X4t/5DEv1rf+HPO8Vz/i/jV5D71vfDg/fPWvpMQ7YVHm0l++Z3sMJDbhzVvRNMbVdYisZLkWqSHmR+gFQW86KRvOKs3t9BJFthG31PevBujvL/jrw3p3hudIYdYj1B2H/LPBArmwgIzThgNlRuz1JNSRncadwEt7VYrpLqNiJUOVJ9a6q/8AGPibVLFdPvtQV7QDbsCY4rmgdo60u4/3qNANyIW0NruWQbh09ayLqUSOTUIEh/hJFDhQhOOfesJMaQm6opjuxUbSc+1IDxWdyrC7sUjNntTWPFJk0rspICAe1Qz4UD5iKeWNMkG4DmpcilG5JZ3JXhzWnFPu78VgvxVizudhw/IqXK5XIbsbqT1q2jNtx2rFa66FMEUJfzg/e49KIsXKbSqytu4I+tX1XTLhNrXRtnA5rAjvBJGex9K0/CyaJdaxCuvXctraq2T5aZz9a66VPnM5S5Rt5B5f+pJnjz98LVYKP4hivpbQrLwN4j0R9P0SOK4WNMFgmGB9a8d8daHaeHtVa2uoblFY/K2zINVKlyMwVTmZyNnc3Fjcpc28nKHO09DX0b4QtPCnj3wtFDqen2guAuCFAVs+tfPE8QQ74+UPSltdVvrGcNa3UsDD+JTivRpY2lCNmhToyezPSviL8KX8N2c2o6TfmW3TkwSD7oryDzfMkLMFU+gGK7H/AISzXrq1Md5qr3URGDHI2eKxZrG3uwWs8b+6Hsa8utNSk2tjohFqNmUbTy2u4zJymea9c8P32kafbRP9qNsOMkLkV5c+hatDbGcWu6MDkhulVIJL9gRG0hQdV6is0WfROpX3hXxP4cmsJ76GdSh+Zhgg+tfLfibw1Ho+tzwWtw00O8lWx2re8+5RtysYj/smq2oXO9CJW3nuTUTlZFRRhrEyoFqGZlAwav5UsSKo3VqzHcpNcqkrmhDFLsbrV+Kbco71mfZ5FYd6vQJtUDnNW7CLSSBmxVhYty5qlgjkHmrunXsUbbLnp2IFCdwaEMbZ6cUSpwKvRTaf5+fPJX0xSahPYt8tumPU1VieUzsc1IelMLD1pAwz1qJSsCQZOaXJNNbIOe1N8zB7VPO1sVYsDNN596YsvvUwbevNHM2OxGcDk1FjLcZqaUfJU9q0MMZZvmbHFNWEZ7kg45oUDOTz7VLKrTSlmIAPYVIkSqvrSuVYagLEelW44+OQKjV41FBuFX7tHMFi0sKtyQKZLbwn+EVTa9foHIFN+0sR97NJyBIe9pbZ5UVVvbSJWAUd6nMwxioZZC5zSTDlKWpCCytzLKhZR1wags2tryLzITgfWr06LIhV/mU9Qaht7eCAEQoEHtW/NDl03JcWKLNcZ8wj600KIzw+akl5XvUNpas0pYA8nrUJX3DYe8mQOtG04BwcVeewKjPB+lRMpA2kVXIFyFRxTiMDmkcFaZ5dzJlYoy/+7VqmK4hbqBUtsjSHaKm0zTUmlxeztAO4xVqW3toHxAxIHQmqsA6KxCrmTmp1VU+4MUyByRy2alxQiWyNyxbJbNLvI7mlZTTSpNaXMmG/3pjSE0/YcU3y6VybDG5FRbfY1aEf40jKVHoam47FYCmt1qYjNIQAOam40rkY/GlLcc9ab5qButPZUkHytipZolYEY/Sp4pW+tRxwns2af5bLUFJkpk49K1NNvLeFB5gGfWsVskU/GB3rSM2iXG50iXlsz7shh6dKvR6hpypta3OfXdXGeZgdaHuHx9410RqrqZui2dTLPC7FogQPeqptzOflO057d6wFu5lH+s4qza6q0Xzbia3hViZzpM9G8A6/rGgzFLaQKhPzbjniuu1610XxFH9rvnVJCPmZPWvGYNdjk4mz15xXQWviu0js/s0C7CerMc1pKpFmSpSTKmueG7C1vydNuZZz6E4FUltpEO1hg+lbVvqVj5Zdphu74rI1HUI1uBJEPM+tZ3RouZIdBZ3Ez7IUDP6VZezvrWPddWDog/jIqxoutYxILOOJh/Fuya0NV1yS8i8m4uMof4anlTJcmjFXa3/LMYqw+m6e9qZTJiQDOKfDFG6/uiMCmz2b4zj8qapXJczHa3hZtrW4Kg9Qakeyt2T91Hjj1qwYcPtfNXYbMFQe31p+xBVDAtbFXdllkWPB70TWCI+BJuHqK6HUtJMlmGixnvWC4ktzskGccVjKKLjPUhMIXNNWMFgpqV5+wxmpLCLzp1MinZnmkoK5pzEmmRRW94rcPETzW5rFvaSQCazVueoFUZdNVHEllI2O6PVmCe4th0KH3HFXJIVzmGikEzMUKg9AeKUJz83Fb+oXS3EZM0KFv73Srei/2DJC0d/CEPZwelZOKKUjB02KFLhZpMnHQVsXsZvpBJswg6YNXLqPRPIZbe5GR04rKtZJUkKxkAD1PUVdJJMo1tP0pZ4wIWOR+dfQHwu1K3k0SDTZMxzxKFIPfFeQ+GmiW1WaRfnrrtI1BY5o7lDh06YNfSYKeljjxNNziexYIPNPA5rJ8PaxDqlsCOJFHIrXQ/NXqo8iSsPFLQaSkSNaNSMEAj0NQG1tec2sBz1zGKsZprmlyplXZxnjHwFpWsW7vbQra3OMh0HBP0rxfV/Dmt6NdvDdafNJGGwska7gwr6Tu7qG0iMs0iogGSSa4SL4h/b/ABAdM0+xglRWwZJX25+lcdSjSlJ33OiE5paHn+ieBdV1e2WeG3EKnpv4NaH/AAq3WPNVJrtI0Y/er2uGTdCrbVUkchelJIqyKVYZFXDCQ6ESxEjxfUPhpqFjH5lm/wBtZfvAcVO+n+Hv7LNtdWUlpqAHLspxmvXy9vaxlpJI4lHdmxXl3xM8aaCgMNpLFdTLwyhcgn61jiaMIrculUcnseZa3p02nzlTIssZ6MPSsmZc9BV/UfEEV5u3WKxZ9DWLPdschFCjsa+bxNRR6np04NkzIQOcVGXGcdTVIyyFvmYmrNs8YHzferyp1LnSoWJJPu9OagcsB8vWrDyxgE4qjOxcEKcVmmDiQXEh3fMajV19ar3Al3cqR71TuVnx+7P60xWNUSHtSiQ+lUtOkeNAsvJq75i54FD0C1ySNmz0xVlZXxjHPrVUScVZinVecZP0qozsJxLtrNcL0lcj0JzVsXUrja0grOF9/sAfSop5jIeDitOdEuJos4J+8D+NG0ntn6VlAnOd5qUTsvSQiglqxqQrGc+Yp9qURQlzjPFZpuZCP9bTBcSZ4lOaLAbA2qcc/lVq1g81hhTisNLiT+Jia0bTUYkUq0jqfUCtIaENM6O1s4oV8ySrMfl53RHFco+pyK5Mdwzj+6wpf7YvscLHj613UasDGcXY6q4XzB80mapm0TPU1lxa/tX9+iZ/2TVq31yzkHzkoa9CnUgYcjL8duiDpUgUelV4tQtX+7MmPc1ZSWJuVdT9DXSqkWJxYjxq/wB5QajNpCT92p9y+uaVear3WRZormzh/u037Gn92rdKGUd6pRSFdlBFFrOpQkc810Fq3mIrCuY1VmWVSrY5ro9F5tU+ldFLcmWpbK0mKey+9JiuxmaI+hpac3WlxS1AjK5oC1Ic00c0yRjDFNNTEAjmmlaEJkWKNtTBKVUxVXAhWP2qQR1KBS0AQ7TTdtWQOKaaAIRx1pGp0ntUZoAQ/Wk3e9KBRtz0qHF3FYC3rSoxU/KxFN2GlCkU0rBYnWZuhANK0h7AVAA2acvQZrRCJfMNKJAeMc0zHvS7cc96B3EcVHipGNMU0WAaRUqChTz1p4K96egh46UopoYUvagCaN9qkGmvJ+VRDdTWakUOZvrUbyelMd+vNRE+9SwHs/Wm76iam96EBNuakyc0ykFAE6s2acZGA5qKHvUlUK4eZSiQ01h8tQhj61LYFnNNdsVEGpW5FFxpgTTSeaQmk5pMdxc0oOabg+opmSDipSHcmB5p26ogTmnbqtEj93tQW44pm4UhY0XADnvikzTe9LRcBRQaBTgKBjeaB1p+KQrQGowtRuo20hWgYbqUN9KaRikoAfn6U6oweKkHNIQ7PFHBoApRTAp+W2alUYXFMEg9aUHPeqJHU1hTgKU0mBGRTc84qXbn0o2D2pXGRc+lLzUm2jAoERgGpMHFKMUtJoq4wKacKWm96BDqZKQInHsaXNRTH90/0NJFHyH8TP8Akb7r/fNep/swHEl6PY/yryn4mk/8Jfdf75r1L9l8/vb76H+VUB7kPvUopB1pM+9Jg0SdqQmoy1IzH1pWQDjSL1qIt70qsaLJBcmpuOaRDz1qQfhSC43bwTQQMU401qxqpWLiyneWNvcDDoAfXFcxrGmw25JFzEnoGYCuo1FmS1dlznBxivH/ABJPcTX7+dIzAHgGvIqrU6Yam1Kqg/LLG3+62apz2zSHIIJrnYpZI5Ay8fjW19uAjXLgNjnBrFm1itcWzQfMy8VXFyoOBW7DNHPDtkG5T39aq3ej2s3Nu7Rt9eKyd0MorebTkA083oK1DdWE1sv7yN2H95aomVQcbgPrVRqNA4nQaXqFumfOmdPTFWdR1tEGbOZnOP4hXK+bz60GTd7VftWTyG0niXUi21449lI2sTl9wG3PUA1jr15qUc96PaIXszTa8FyQXyp+tACscBj+dUI4zng1et1ZR0o50w9maukJJZ3SXXlpMF/gc8Gt2+8QXN0hjjsbe2Vhg7F6iuftrry+GAx71ox3VvIvyY3elZTSZPKzEvtPCu0y5LHk1QUqr4cdK27/AFD5vL2A/hVL7I1024qB74rJxLWhGkcEwHY+oqUwIo2mQuO2aspoLbd1tc5bH3apXIuLF9lwo9jUyRpFiPbhgcKKrmPYdrAU271Havyfjis8zTTncjMfaoNuY2oUQdcZq/byqBjNYNslwgy+foatJMV6nFAXOhtljkbLEY96uFdNCcSKZOwDc1y6XrRsPmyPzFXUks2xKLYeZ65p3QrHZaN4R1HV4N9rf2KccJPKAaxdS0iayvXs5zbvKh5KNkfnWRJdSeYJEDBh0IbFV7rULnByASepJ5rCSQ0aJjVCVyB24NYV0CLhhtwPpTDdT7s4H51IkzSfeUVnI1RFjJqUDaOmaccA8DFOVSw44qdhjQ/+zUvnPtx2pu3acsQB70krIV+VwD7U7gkRS28ci7jhahFui4AwfxqfcjLh249qIUt9/Mhx70FcoxrWRFD4G32NbmkeJFtbM2s9jDKp4DkfMKy3jXd+7kJHvSCEfxYqgH6lNBMxeCRlU8le1ZrgHoTVt4kAPzAVTk+U8MKzbGRMtCsFDfSnFhtPIzVaViA2D2rejL3kZzVkeZeLvm1aT61u/Dv7r1z3irP9pyfWt/4ddHr6XFf7qjzqa/enbt0pgNIWJ70ua+a5tT0VEemc5AqRZCv8OaYj4Wl81eM5/Kr50JxJFbg5HFLHycYxSCZafHIm75sCq50TYsiRdu3GTUN19winNJHt4Zc/WqdxMRGznkCo0Y1oRFuelBbiuS1PxX5F0YY4tx960dHv7i8O+VSqnoAKudCcY8zRSabNvcuORTCwqGVvmwp4pgNcjZqiYyr70nmLzxVc5z3oCknoaksVjkmnKuTTdpHtUgGBmiwyZF2jFOFQ7j/ep6Nkc09iWTxuVPrU4lBAJqsnzdMt9Kdn149q2hWcNhOFzpfCPivWPDEkr6PdmHzfvjt9a6RfH19rTLD4idLmE9woBFebinqxBzmuynXVTSRl7FJ3R7DF4d8P6laefpOoAv3hkIBH0qDXfhxqCaZ9qtIWbjJBHOK8uh1S5tZBJFM6OvQqa9I8H/GXWrGBbW4EV5Aowwn649K6Pq8JLRkSclscgthaJM0Mt0iXCnBVjjBrS0vSdQkuBFYxs7MfvqMivQyfhT4+bdd7dH1Jj8zr8oJqQfD3xV4RkOpeDNSj1e1+95UxBLD2xU/VUtzJ1zgr2PWtLvBa310scbdQeA1at9qWh2/h82sdqVuXB+dehNdbL4jsPEsZ03xt4Sl0+7+6syrjn1BrjvE3g+zsC8lrqxMGMoJf5ZrlrxUXZHRSk5bnn0pkRsMc81n3TO8h44rRuGJZlJUj1FVJIx1ya4mrm9rFVM7wnerJQYAI5rX8M29hc7/tMiKR0yaXV9Pht1M0L7lqXTGjDlRcdKjXGcAcU+SaMrmka1uBbG6DKU7c0lAZL9lkK7lAP41UuIJc9h+NMjupQv3iOelJJM0h607WFYZ82dvepU3gd/zqOMqCc05irf8ALQikx2BpHHQGnRvJnpSAqBw4/E0vmDPXNTJXEThjjtTGHNMDZJNM8xlb2rOxXKTgYFWbZHY4HSqsbq1XIiUiLA1LHYivhJGv+BpkEm4DPFNmlkkOGYYqAHDDFVFhYut7U3Eh7GpbBYpCBMzDnqK6SC0sXtAUuoVI7Mea0Ubk3OW8tz2pDC/oK1r6NYScMh+lUWdm7cUcqQikyletHOKuFVPbNNKLjHFKxVirTo08xgpOBTpF96jOR1oSGSXESxn5eargYIzTpZtuNxNUbq6k6RdqtIVjdt9NeRA2V5GeTUki+QuzaA3tWDZapcIdsjVrROZV8wknNbJGTuKZJDwaOcZxT9pYU5YyvU4qloA2FYiwM8eVq+b61sQfssaqfXFZwdYZt7MGXuDRruo2l5bqltAInHUjvQ5isQXV8ZpvMZck96YZN3b8qrW/CYbk5qU9OOKjnGSpLtNWEvVX7449qzznOS2KQgH+ImlzDsbcV1C4ADfnUwKnpWAq47kVOk0idHNO5LibOwHoKkEA71kx30gbnmryXe5Qd1DJsWfs69cVDcKMUv2g45JxTHkRupIpCsVZGVaqTyZOB0p10TnGeKr4qGaxjYO9PIIG6kXgUrMSvJqG2aWFSZ1I5NTi8YnBqn3oPBzS5hcpoI+6pUDNwCPxqpZvvIXjNXTFKuGUZq4q7M5Nof8AZJT/AAg1H9kmL48silXUri3fa8KEd/WtKG/hmTdnn0roUUZ8zMaeFoz905+lQleK6Ez2p65b2xXVeAvDfgjxBBJJrWuDTZF/gZwv862jTUhOo0tTzLoeOKCze9d54n8IaPp2oMumazbXtqfuOsgJ/SsGbQYs4S4J/wB0g1D0BO5iRyOOjGrKzyfxfNWh/wAI/OFypYj1xULabcx9VzWfMx6DbW5x3Kj0qV7yPPc/jVZrSZfvK1RtDzzU+1YuRM2bLVRbnKgkHtVt/EEjDCIE965wLtGBzRvI6U/rTQvq6Nua8kmwxmO6uw8KeJPD9vZ/Z9W0+SeTGA6157ACwBORWtokiibbuTJ/vVrHEtmbo2Opm1TRZbowxRzRxSH72elO1nQvDkOnteQ6yXmIyIiBzXL6vDcCQlAAPVelZ8AYzKtxyPenz3BUwtyruzTKVAPGO9akAV4v3BxTbi3jKfKUxjjFQRLJCf3brg9RTuVyhc3NzAcCY/nVR9QmlcC4mdgOlMuraaSQyO3elWOPaASM0uYViZ7gSALuyB0p0bhWyRkVDHGgbirETKh+YBgfWs7lIsn7NKgZV2nvUlvGjEbGOfrVxbfT5LUMJAj+xqhPB5L5Vw3uDWidmUdVpbzw2vlyPuHbBqyl+8DZ8xgK5SxvpFkCljW1GVnX94wAPoa9TDYtU2RKDaPY/g7qAvY5MNnBOa9N4zxXz98PfEcXhi5JaIyWzffPUivRV+KPhN4ywvGDf3SMGvZjj6PL8R5VahNy2O8L/SmmTFebXPxS0tw4t4rggdDsrC1P4miaIxW6yxt/eZa4qucUov3dSoYGb3PVdV1yx03H2iTLHsK5zXfGlv5DLaybGxxnrXjuo+Jbu5J33Uje5NZMuoSO2WkZjXmV84nU0hoddPL4x1Z0XiTxFqN87RT3kjx56ZwK5kzKkgcEhgcgg4qK4uWcDp+JqtJIGHzEfhXAsZUTu2b/AFeJ2nhz4k6pojrHOzXUA7E8gVt6v8Zrie3aPTtPSFmGN7nJFeSSNk47VEzHtXTDNqy6mTwkGb+t+J9a1YsLzUpnQn7obArCIVR8vX3qP5qTnNc9bH1au5ccPCOyHnnvTaXpSsARXnzTb1OiLsNbGORmo8nPTFPbNJnPWosXdMaX65zmmK25hT5FPJ2npVfcUOcU1B9iJNFoKGGDzUNxaRsfepbdvMHvT5lYVViUZ5h8s0LknpVsqT15ppT0FQ0NaEG7BxUiuMc+tBQk9qesDf3TU2Y2C804BhThEV69aU8UbCEZhimgKacwDUzac1pGRLQ/YKVY3zwM06L3qzA5JChc10wqRIkiEK49RSbX9a3rWyhliLu6ow6gmq72UZYlSSBWycGZNsywG9acckYzV1raP+Fqi+zNnhqaiugcxSeHNRG2b+EmtRbZ/rTvs0npWsVJE6GP5E4PysRSo1/E37u4b861XtmqIWZOeRVqU0ToPsNU1CIhZWBHrmtdNYYgA5z3NYy2pFSCNvSq9tNEOKN2LVlYY3c06S+3LgOCfasHyWx0pqxyRuGVuR61pHFSW5DgjoLC3mvJ92wt6V1unwtbwiNlArmNN8QTW0IXy4c9+MVpR+KIGGZ4yp9Vr0qGKh1ZDgbrUlY3/CS6f6SflVu31awnA2TqCexNdyxEH1MXBouGnKeRTQ8b/ddT9DTgpz1rZTj3IcWKxyelNxind6XANU5BZje1Ax3FKRTWBoTFYfuWlqKlFVcRJRg5poJ+tLup3Cw/PFIaTmjmgLDXXOO1N8vmpKTPNFyRpizR5YFPoouwI/L556U7y19KcOozS5HammxMYYV9aURADnmnFuacPu1QhpVfSlHTpQaBQAhVT1FVpBg9KtVHKhPI9aBorfhShqDSVIDwRSj9aiJIpQzZ70JhYtkhVG6oXPJpFJPelKn1psZE1RN1qyV9zTCuKQEJU4pAD6VORTSKAIqUUu2lwcUALGeakBzUajFOSmhWHdRTPLHrT6TK0WCw3yxSMuKflfWkJX60WQIiIIppzUrkY6Uw+1JjEwaaR3p9Jg0AR5paUr7YpCDTAOlLmmHdS1L3EOFLREpY1Ls96EgIx0p4pTHx1pMEd6dihaKQnFOXmmFxNtIRTyKNtILkbCmFKm20baAuQ4py1Js/zijFAhBTqNppRQDZlipBlfu0eWfSjafWlzWJJEalzUO1geKcFbPWm9UMlB4opopRWfKwFzSBuaNvvSbcGrQ0KTRupCPrSYNMGx26g0BaeEoCxHTJv9U/+6asBRQ0aspU9+9Az44+Jxx4uu+P4jXp37MJIe8zgZB61c+IHwY1DVNSm1PSr6NmkOTG9ecXnhP4heFZTJBb3car/FATigZ9X00mvmTRvi94v0TEF/GJlXhhKp3V6D4e+N+gXm1NQt5bRz1bORSYHrPekrG0bxV4e1gA6fqtvKT/AA7gDWx94bl5HqOaQhDTugptLSuMWnIDnrTRml5FFxofuPYE0132IWIJA60LmkmXdGw55FYVZGkULbqt8jxQkMSMYry/xvolzYXzedGQCeCK6j+3Na0G9Z7GOAjPSVM1T8W+JX1m1330EKTAc+WOK8mtI66aPNpV2k1XkuDHzkVZ1F+SV6VjXTHFYXNmjpdL1aDyAjAA+1WpL2HgxTcntXFozKcgmrUVwDw/HvUSdx2OwttUkXKy7ZEPY1FdQabeDdGpic9x0rno2PBSTd+NWYbgp6iswJLvTpYPmX509Vqqi89/xrVgvs8ZBFWPs9tON2QjGlYSepjjGakVl9KsXenyxZYNlfaqa4zhsg00htou2U8Yc5Un606W6k8z5Puiqyx8fLzTgp6GmiXqTfadw+bNSQXCrIDu/WqpjB7mkWHnqapMmxv2s8LuNyq4PX1roNPktQQdqKO4PeuM054ROFmkMK/3z2rq7PR7m8j36XqNtd4GTH/FVWJaL2sRW5g+0WpWN1H8PesW5vUnsjDdRLJJjhscimX809rmC6heKQdj0rMaTe/WspKxUdzObT55JSAQIz0q5b2gtQCYw+KvJwVI5qwZIyu2SPHvWVjW5Qmu43XAj21ScxZ64+ta1zZwyxlkkFYd3ayhv7w9qTRSQ24Df8sxxSwXbAhWUg1JaQzbNrDFW4rXzD94Uco7jk+7u3c1HMuVLcVI9u0Zw2frTfk6Z4rGasNMq55xtqWNgAeKlWGNjwad9nX1rGVzRDQVx05pstwsMe5h9M1MIlXqwrE16c5Cxtx7VDZcUJe6i0gKqcD2rPM0mf8AWN+dQBj3p9LY2sSieT++fzqWO8kXg4Iqpg+9MbPqapMVjctb7cemKlmvd42hiDWHbTeUTnmnGbc2eQaAaL7eYX3tIcemaZNKm35WyarNMVQ+Y4VfeqNzq+m2q5e6Qn0XmtYUJzdooynKMd2aas5Heo5XZVJIwMd65q48aJHlbWHd6FhWTe69qupH5cqDxhBXpUcsqp3loc88RB6Io+JTv1B2Xnmt74dnh6yYNF1K6YM0boretdR4c0ltNP38k9RXoYytSVHkUrs5qUJOfNY3z1pwPtSDBPapjD8vUV85Y9AiLUbqCuDzQBzWbbGKelIGpGpoyR3pqQWJMgelRuxwVycUp4UVESSaOdhymbNotlPcmZ4wX+lX4IzFEIkQKo9qlU4/xpsrEAc03Xk9GylARYe5IzThB6movMx1p4nAHes7lWJVQYpdwXjFQNJn7tIJGouPUkl+YdKi596kDHFOJ/KncCEVKgoOMHkVH5hXFNMDZ0y1yC4bHtTp7cBju61kR3Mo+7IQPY1YE0jAZZjQwJJFVe9QGTnApWV24bIqDAUn5uaE7DsSkmkcgDgVH5oHXNCyq3atoVpLqS0V7t75eYSpX0J5FdP4J+Jni/w3IEgvZXiHSNzuWqtnpsF5YllvYYZuyvWY9u0EpV3VyO46GtvrcyeVPod94y+J2teLrNLe/hgg2ciSAYaubj1XUHjEMtzJcRDtIc1koygc9KlW4hH3Dk/WsKlXn3HGKjsdPpj+H5FA1Hzom9UHFZGtLFHekaa3n256E9ao/agexpyzLjjIqImlyxaW+5gqDax7ZrWvIZrbTTFIDj3rM07e1wrIwJB71295Ppcvh14rxh523jA71oJM8xn6YBGKYrSeXs3tt9M1C25biRcEAHjPpSF2z1rJsZJt560scLSNhWAqPPHrQGI55AoSuLlJ57Zox95aroM+9W7Ky1DVGEen2s123TCLmrer+G9e0KFZdY0yeyV/umQdarlJuZiQPI2Iwc1YmsZ7eASy8KeM9KdpuqPYXCTwojsCOHGQas+IPEd7rnyXFvbRKOgiTFLlC5SjHyg5yMUyTOfu5p9nA20DBAp8y+WcbqlxL5iFNx9qmWSRFxu4qEMaXNYtDTJPMyOlMGc5pB9aevFJOwzX8Gw2+o6xHY3T+TG5xvzwK9F8X/CLVbLRZNW0XU7W4ijTzCrdx7V5fpk6284fgfhXo2hfECey0qSzuJDPAy7dhOQBW0JIzkpN6HkUWqXU0jxyYDRnawFTfap6m1eO3k1Se6tlWKORixQVULbemauST2LiBvJs/epReS55NQAAtnHFWESLbnvUqKKJoJ1J/eZz9KbLO+OKUbdnQfWnxW+8gvwvvVcoikzOzknmrxe2ltBH5YWT1FFyLdR+761QViZPlB60WFcVbBxJuPIrXtcRIFNUklfpU6M2Kq5m2aCvgZHNVrqZmyBUXmEd6aTuOaTZBVmDOfmJ/OmxxhegOauhFPeneUvrila47kMS4XnrQ+AM1N5LkfuwW+lMkikUfPGw+oosNMrSNu4ApEJFPk2gZpEZWHFQyriM/TrS+bz0pdo9qdEqsegzVxiSOU5qVZGBqaG33YwM1LJasF+ZCKqwrkKXG0U7zlaqsybSeTTYdwPegknn5aoCTnFXoo/Mwr/LnuaZd2ghI/eKwrNpmsbFXNHakfAPBqN2wKzaZoPJxQCGHFRbmPrTQWFILk6SGNwRW5ZXXmRjpxXPbjj1qxZXHlvgng1SZnJXNK/jaRywxiqYGw8NzWrBD9oIXdtJHGe9V9XsZdPYPIvynuKUpPoTHRlWAyl92OKnmEcwAdAfrTIZdyZA4pWIwaj2jXU10ZNHBBFFwcHttPSnIzrykjqfXNUGk2tTvtoAAK9KalKWwrI0je3wAxdynHYmp7bU7mPmQiT61nW8gm+6ppZjt68VdqhOhbvdRaY/KdvrVHczHk5qINk08AYrnk5R3RaSH/lTSGHOM0tOGQvNY87NVFEkd5Ii7Qq4+lPtLxYphJLH5g9M4qmx+aitYzZLhc72y8bad9g+yzaNHwMCTvXPajdwXU26NdgPbFYROOvFa3h7TLrVLhVt42fnHFdMJsxcS5bqQnXPtVvTLSC5vVS8mMUR6kdRXSJ4YitFWLUmED+g61U1rw7bQyRf2feKd/Uu1bKRk4mRrdvb6bqcX9nSm7g6sH5qHWJ9NugJYbd4JscgdKt3Oj3izx29u6XMr9kNXovhz40uHXGm/Ke5PAqlqZvQ5SMOT8tW0hc49MVZ1nTbvQbr7FqCqlwOoXmqcV0S+M5x1poZM1rdlSyoSB6VXLXABDK4x61t2moSeWI1AA+lXEt47g5kHvkCqsHMkc0krjBKEGra6nIqbdhPvir+pLBuCwJjHWqrBR/CPyosx8yZa0fXZLSXe0YkB7P0putyQajm6VY4X9FGBVGaMSDsKqdGMZZsexpMLmpp91cwxYjujj0J4q8moTAZkVZPwrGt7eI8tI4FXovs0S48wk/WsuVjuWnvVlT/AFKqfYVXLM3PNN86I9iKa0yfw5NHILmBycdaj+b05pwYnkChs01TuQ5DCwztIOTTxBIxHyHmrNmISwLjJrbTy7iIQ+Xg9mAraGGJdRGLHpkjDcWUe1H2EZ2lhmt6x0uXzeZsL3zWt/Ytk0BKzJ5nqa2+qsn2xw8lkVPFItnI3ClTXVS6baxuEubxVBPYcVJeeGIkhF1a6jDKvXYDzU/VQ9scmlic/NgD1pTbRx/dy5rbe1mZxGqD0zikntFtwqlvnJ5zTVBIPaFfwvpP9saj5Nwot4x/Ea3te0PR9PQRJbyXS4+aSMdKbpt/p1jtbDySd8Gl1fxFHPbPDbQtBuGCKtxgLmZyOoWlqp32kmB3VuoqCGPdwTk9qk8qRXZ8hiTzSLMI33bdrD1FclRK+hcWy5DYblyVAqKfS3kP7mMlvardrqMdwBHwp9fWt7SZEh+Z4x/vHpWDjcq9jjrjSr62AaaFlHY4pi7wMNxXbeIbtJbUcqcelcnMVZjgYBpOmHOVcbsEikMa4qYpxTNh9aylAd7EflCgQ+2an6Dkg0LIo9qnlE2NSA+gqWNBHz3p6TKB60peNu3NVZolyGlmz1NKZpFBAbinC3U/MxYfQ0vkqfutk0rtE2uQNIwpyScg4pskL5+6T9KDG6DJBFaRqNBylyORSPeplbisxJCKlWY4NaxxDQnAvEq3XFPWNCPlIrPFx61IlwnrWqxJnyFww+lNaFh0ANRJc/7XFTLcZXPato14slxYwhl+8tMYr/EpFWVlU9qsRyR8fIp+orS8WiNjOjW2bqSKmNvC6/LJn2rUjaxI2zWvHqKHttEbnFwp9mqeUDJW02/x8Ux4QrZxz2IqzLDZJKRDNKfZqkWzMnKzR/SrjKS6iKsUt1H9yZx+NW7fUtQiOROzexpr6fcL02t9KgMc6nDRMK1Vaa6isjag8QXC/wCujDfSrUfiK3P3o2Fc025TyMUwtnrW8MVO2oOCOyi12xYgFyue5q9HdWswzHcRt+NeesVxTdzKflZh9DW0MwcdGQ6aPSlAboRTvL4ztNecJeXijCXEgH1q3ba5qkA2iXcB/erpjmEZEeyO7A54FDCuSTxTdZG+FD61bg8VW7HE1u6+45rojioPqT7NnQ80tZsOuadIuftAX2NWIdQs5v8AVzofxrZV4sl02WT0pBimiRG6MDRkVpzInlHg0tRFgDTlf3qkyHEeQaTaaUGlpisMVWzUyjimqwpxb34oUrCsI6kYpppx5HWm0uoATSnpTT1o3j1q7jI2iJqIpg1OxLcBqjYHPNAEeKUCpEGTT9vtUtAMiXJ6cVLtGaUKe1BFOSuhDJFyfeoiKlcHNMZSOtQlqAykI4pzY2+9MJ5qxibaQg04mkBzSuAzBz60/kCjFKKaASkpxFJQAUUlLQwAgEU0KBT6BS6AIF9qeIz6UqCpEzuOaVhEEkbelQsrL1rRJB9KgkjGeopyTEUwuTSqh3dDU2wK3FPXpTjsA1F28U7vSjnpT1jNVcdyM1Hip2XHXikVcmk2Mh20oqwUXHNIFX1osBDTgtKV5ooANuegpyR5PPFJTgc96QDvKFQspB5U1Jz/AHqkXlfWmBAOlNbOe1TtGe1II/71Mky6dSqvNSbBWdhke2jaaeV570eX9aY0RkEUCnslN20gFUr3PNPGPSo9hxnFKq80wQ/HtRj2p6dKVgKLDsR8UuaUikxSATNLmkpQM96ADNI/zqVcB19GGadt96aRzSuOxg634P8ADmsIVvdLgYn+JVANec+JPgVo11uk0m6e2b0Y5Fex5FRlvei4j5d1n4S+MNDkMunObgLyGibBqjY+MPH/AIUk8u4a6wv8MwJFfVjAEVn3+l6ffIUurOCYH+8gJoA8b8O/Hg4WPWtLLHu8XFejeH/iN4R1iMFNTjtpD/yzl4NZWvfCTwvqhZ44GtZTzlDgflXn3iD4H6tasZdHvkmHZTwaCkj6Ct5IZ0DwTRyqehVs1MFr5Mls/iJ4TnEn+mxqh4IJYV0nh/44eIrF1i1e1ju0HB+Xa1TK5SifR5qG6u7a1j33EqoPevJV+N2l3kKrHDJaSEchuazLjxMdWUn7UHDHP364q0p9TaEUdx4u8T6Sy7beRZHA4Irk38QPImxoo3T/AHapw2KTRhlYMe9V5bQxthc/QV5VR33OyESG/cSklVC85xWPMrsa1ZO4+bP0qu0LsO9Z2NUZhXBxT8cVZkgAPTmojGV59KljsMR2Q/KcVetbhZCElwvvVQJu9qRo2xRYlo7DTPD1xdQfabd0kj6kg1YWF4G8p0wR+Nchpl9f6dJvtJpFHdc8Gur0/wARQ3ibL63aKToXHSrRjJNGrDbo0fzY+lRz6ZbyZzH+VaFvYLLbrPbyB1PbdSmOSLhh0qWhXZztxpjxNmJsr6HrVcqU6r+ldDdsQv3azZ03dhWbuWjLkOP4cUKwzyKszw8dCarSKAeM0K4DZ2TaRwaZBNPA2+3kkib1RsUkg5oDlFq+ZiLMuoXEzf6UzyN6scmpI5Y+oPNZ7SE+lIrc96lu6KSNpLhFA/Sni5Q9c1jeZjjmjzvrWbZpY0p7jBPlnFU1nkGRu4NMEsbD5uKvabHprsPtV0IvfbmlzDsUw5H8RH41JHdGM+tO1NbWOYrbz+cn97GKonBPBpc4+U2be+hfAdalm+xy4O8Kaw1Xmo5nxwDWb1K5TVlUKp2P9KoPczK2C1U/OkHRj+dNaR2Xk81nJFJXJ59QcLgtzWfNcGTqAaJl3Nk1CFxnPH1rJq5tDR6iMc9qA3FVbrULO3BMs6rjrzWRc+KLNMiFGkPrnFbUsHVqu0YjlWhHdnRGSo5J4IxukkVfrXFXWu6hdNthBUHsBTItN1m8YMVkw3djXpU8o5VepKxyPGX0irnSXniLT7fIU+YfQVlXPiudgVtYwvoTVvTvB0TOGvrvA9AK6C10HRbQ/uYBI395q1/2Kj/eZnevU8jhfM1vU2+UyMDVy08J3k3zXDhM+td75axphIkjX2FNFZzzVw0pRsUsNfWbMDTvCtjb4aQea3fNbMFjawDEVvGn0FWUFKfU5rzauIrVfikdEIQjsiFo+OKi5B561YZlH8VQtIM1mmy2gDODxViKR8daqlqfG/vimIuq2eoFIwVvY+1Qo+O/FOL59qzaBIG4OKapA4yKY+4jrVdhJu+9UcrKTLbfd+lQbiDT0bK/NSMoqHoUN3ZoPNOVfSgr70rjImHPSmnPpU233oK4ppgRAGnAcU6gdaYCfNSMSFJqUCorgSL93kfSqimBXMzZqSNgw561NpWmyajKY45UQ/7RxUd7bPa3Btwwd1POK1sIEYBuVq5BcIo4WksbYSDMgNWHsRt3R8/SmooVxjz7h92odq/3abtcMVKsDTzHJtO3rQ4oYyRVxyBUTN/dWmPvVvnY59qchqLAChz6ipUUjqc0gO4jnFXI4U8rezYpXApT/dAqARnOTVmbaHIBzSRimlcCOP5SKsBwfY1MkYKgbR+VNNrJn5VrSMRMsadO9vcpImM8da6rUdUNzYeWYIicfeAxXIpBKvO4LipHlmVNvnA/StOUSGXFn8xcqST3FU5bfpsVs/SrcWpXMOfusPcVIur3BOfLjz/u0vZoq5nfZ5F6ow/CmlBgg1tS615kBWS3jLY6gYrKVZbjfJDA7qOoRScU+Sw7kumapqOkuW024ktznOUqbVta1vXCv9q6jcXSZ6SMTis+K4j3kfxDqp61bWeW5IjtoN5H91aTRLQi6eDCZFZdo7HrTIWjj/5ZgmicTxHy5leNv7p4qBhUMaRe+1r/AHR9AKrXMnmHIWowpx1pe1ZNlWBfWilpB1rJjSF5x0pwyDQB8tIvJzUjHHjil3tt27iBSd6U9MVaEVLuUx4OMknFejeHvhzoOr+Gm1WbxXbxTqm4wBuc46V53cR88moUZ4m+R2A9Aa7IzglsS4yezG7tt7NbqCUjYqrHvU33W600EyMW5zTiuASazbV9DQkUkY9KkeZim0DFSabbC8JHmqoHqakFqiyFQ+aDNsqxQuxyR+dWBCir93Bqx5aqP/r1E/IwSaLkORCMZ4xUhZAmc80CH3FHk9yc1ArjAWb0xRj3p4XbThGrctx9KYWIw22l3mhsZwBVZ3k/CncLF2C6aFsq2KTUdXkaLYQp464rPJJ7mmld3XmlzFJDrdXly5UkVZCjGAMVZ026WGAo0Qx64oJR5Nw4B7Uk7jaK4X2q9YpGCNwBpyRwMv3ST9aVI0VuOK0RDNKFokYfLxU2pXMLQgRrz3rOMwxjNKZUI+ZqZLKUn7+QR7cEnrXQaX4dm+zfaZIWKD2zWLL5QYOpyRzXW6D4xvYNMNhsjdDxkrTSM5XRlX9jHIP3R2sKp/Yx5JDMC/artzN5rs2eWNMWxncbl3Yp8r7ApswJLWZWxIMUhtV6t+ldGLPzyIdwZ/SkuNDeAZmBX0OahwNPaHPiOMDgVWnjJPyDFdCNPiI4fNVpLLaeeRU+zF7QwhDJnkU9YtrAkc5rUlt1UHapNUnV9+GQ/gKPZj5zTikZkjHTHpXQXnlX2jeSxHmqO9cpbO1vIpkDbfQit60aOUBt2FxSdGT2RSMzRdB1vVrhoNL0+S4KnBK9Ki1vStQ0a5+y6nbvbz/3WFek+HPHLeHbQ21haRlz1kwK5/xzrb+JXF1qZRpkHylOK5XTmnqi02cJcHauaoSSNk4q3eMOQqnFUSMmuiirDZbsNQlt26jFdTo9xa6guyWMbv51xTLnvitHw/K0d6vz8fWvUgotGM9Dotf0eS0X7Rb/ADx+g7Viwzbs9jXaPcJJprK7c4rirqMQzMwOayr0otCg2WIzzzUhHHWs5J5M1Zjm3D5uK8irDlOyDJSopBweeajLA9DT4wWHesomjL+gaS2satFHKTFahhvb2r28X3h/w1pUNjo8cE1xjl9vIryzw7NcWFt+6hEme3eu08P6DPrVrJd3EkVkwBK5fmt4JswdkT3eqxXJM126PKeBnmq2oaXbzacZltnErD5W34FT6R4EudSuyo1SONlPUoTXTadp/haG6TRdZ1ZrqcnbhVIGfTNddOjKT2MZ1IpXuQ+CfA109mLpNQgVz0OQSBXR6trl1p/leH7OYzXsg2mfstbWn+DfDelgTQ+dGGGcmc4/KrepWejaZpkt4qQhlUkSEgnP1r0FhVFXPPlX5meS+Nvh6tjpE2uanfzX15jdt9T6V5e9rcRx/aLiEW6sflDDmtzXPFWsX2uStcX8klqkh2Jn5cfSszXNXOqyKZ2UKnCheBXDUVmdcb8upQCl+FkZeexrvbPxNo48InSrrT910qnbMnBzXAedEi8MPzqGS9QdGqVKwOJt291JGp3AMCeN3Wle63/wqPpXPNqLduai+3Sls5wPrV3uJQOhPfFU5o28zd2qrZ3/AO82u3FXBOskoA6UITRfso0Zl38itA2tp1wKpWdxbxr80ROPekmuYMblYr7VonC2pNmT+THnC4xRJHEq9iapxX1uz7PMwatSRxkArJuz0xSbTERkp9KREkkkCqp5OM1HNC24YfArp9CitUjXeQzdq1ppEtljQdJ+wst5cJHcL18tq67+2dMmh8s6JDEcYyvWsErxxkCo3YKQC/NdtNIwnJjrmON7gmJigJ4XNbNr4b1L7Ot21uxi9c1z89uv+v8ANAPYZ71di128S1FtNcyvEBwAa35lYhXuX9T1j7BEtvHbWlwh+9lcsKw08prg3ClYMnJUmomvrbzdxUk571h+IJJXczAOsY5yprlnO2xpGOpsalrUVq4NvtZ/WufvtUluX3uwzWNJcq/yhifrxULOfU15dWvI64U0av2mQkYbFWFumZdr81hpKwPGauQbmGWGK5HXkbezRtWk8K42pub3rSSG2nQySQrn2rnI2KVoWl2V45Iq4TbM2rBdabvlzANgp1u+pQP5SkvGOuRmrkdwr9OtSp++kWBeGkOAa7aVNSMpsoXF833JQq+1QNGZhujXv2r3b4f+F9J07SdupLZ3E8vPzgEj864T4saJY6PqayaTEsMch+YI3y13PBLk5rmCq3laxwDRyD7yEU3AxVl5JI+Ccg1AJBvwyZ+lefKjrY3bGMv51GymqPifxNo/h+Dzb5mDdkUZJqr4d8VWPiBd9naXCp2Zhwal4aVrvYXMaxVs8c0mHHcirIUD1pWXcvpXO42dgtciE02Mbqcs75+bFQSqyt7UmakouCfnrRJcrtwap7l/Gk+XNArFjfGaeFTHB4qqAPenfTNFkKxN5a0LF3zUO4+ppCzdmP50cgiYjHenI7qODVdGYHk5FSCTB/xppW2EWorhsHcvNR3N1xgZFR+dGAcsKgkZZTwafNLuHKizBfTp0fIq5HqbZ/eR5+lZ0ES+tTbFXpVxqyQcpea4tZRuK7WqeCSMj5WBrHkVMZ71AFOcrIy/Q1oq5LidR5px1P503fnqTWAs15H92fcPQirEWrMgxNET7it4VUyHE2Dhhio2iU1Sj1a3Y45FTm9hx8rA1sqkRcorwjP3Sab5HbZT47lHGeR71KsisPvD86bcR8pWKLGPu0wjvirw2N6GnbI/7oojYTRmlSf4aAp9K0hGmfu02SGNuDVtuxNjOZMc8UBiOhI+hq79lj/hYg/Wmvaf7XFNVZLqPlRBHfXMLAxzP+Jq0muakvSZMfSq0tqyjIwagZGH8Jq1iai6kumjdtvFE6kCaBX9xVxfEUDYLQsp9BXKAU4DnrXTDHTW5Loo7W316wbCs5Q+hq/HfWrgbZl/E15+O3TNP3N/eI+ldCx/cylRPRo5I2GVKn8adwa84We4T/VzyKfrV6z17UYDiSQSD3FbxxsXuR7E7noOlJg88VzMfieTaN0AJ9qtQeJYDjzImB9BW8MRTfUTps29pzR5dUY9f0xvvzbD6EVZj1LTnAK3kZz6mrVWD6kODJNlIw56VYUxOoZHVge4NIVHpmr5kLlZAo54FPFSbR6fpRt46CjmJaGDrS0EUlNO4CMRmmMQeKV8E03b6GqAjKn600r7VOB70ECgCDbxTQu3NTbfemsvNFgI6KcVo20ANoNOC0CkwG0UUUBYUUUlITQBKv1ozUYNSKKYATTS1OK80hWgBpoWl209FFCepJJGoxTxSJwOacSPaqAZKuaYq7akYbjSFDxUsYEDHPSmlR1zUmDjpmkMYPfFUMgbrSBuam8j/aphTa23qaVhChaUIDTxgAZ4NKCKEh3GiMUuMHinUhpiEBpfxpKUUCMtDipE60xRT161JRIKQ0o6UhpDsN2ijaKXIpNwoFYdtAFNNLuprEGi49gPFG7imP0pv40XAlJpp60zn+9TgRjvUgL16UUgpaGNC01s4pTUTscUhjW60xs06gLQAzmipMUcCgCMUtOOKYx4qWUitfqkkLiSNHUddwzXjfjzTNBvdQeOSyjVwcBkGDXstzG0kTqvU9K8q8aafdwX7SPbvt5+YCuGtVmnodFOKe55nqPg2BCzWczKPQ81gz6RrFk+6NZGA7rmvRXkC9xu96W0um84BkUg1MMTLaSua+zS2OI0nxfrOkkJPG0iD+FxiuosPiZYOAtxpflP3cNmtl9NsdQ3JcQRtx6c1iap4C0+QFoHeA/Sibo1PiVilzI1YfF1ldH/AEe4gz6MopZ9RkuPmyhHqgrz++8IahasWt5VlA98GqK3GtaY+CZVx65xXO8Kn8MjRVLbnobszHPeozurj7XxbcKAtzEG98Vr2fiTTbjAdjEx9axnhpx6FKrF9ToIFUj5sVajt1Y/eWsmK4gl5hmRx7GpsZAzn86w5WiuZGtFZjzABsx9RV5JLaJdrRoT+Fc8Fx3YfjQV+v50mZuNztrLUrOOIDzAn41ZOsWHQ3C158Tt434H1pYypblwR/vUtQ5T0UXEE6/u8P8AQ1WntnALKvHpXNabdxWvzLNz9a14PEMTMFkORSY1EezY4ZRUEqhv4eKvFrK8H7pwGqrPG0bbdwIoFylUwL6VWnh9uKv5PcimzKrJ1waTKRisGU0BjU8sMmTxkVVlBX7zAfjWbky0SeYD1FIyqRuDfhVcyKv8a/nTgwYfKc1DfcYrO2aVZGFRlTSZxU2uIlLMTTkznioM9TR9usrU7ridVHpmmoNvRFcxc3EDBqF1PJFYur+L9NiGLYeaw9a5u98XXtwSkCbAem3k10wwFapraxEq0Y6HcsyIuXdVHfJrLvtf022yPPEh9FrjDb61qX/PZgfXIrU0zwjcMAbmbYPTrXQsFQpL97In2s5bIff+MDjba24B9TWVJfazqTYUSc9lFdlZ+GNLt8MyGRvVq14oYYlCxQooHoKl4rDUX+6hdiVKcviZ5zB4W1W4YNPmMHqWOa2bHwjaxgfaH8w+1dkIy/GKa8BB+7XPVzOvL4XY1hh4J6mRbada2wxFCi++KtBdvTFTSIfpTVilb7sbH6VwOrOTu2dS5UtiPB9c04MRT2hlUZZCPrUflN3GKEw0JQ25NpzQgx92hRtFJvHrQxEiiT+Fc0kiSk4KlaaJmQ5RsGop7iaVsljTExZIHUZaosYpwkc8MSamSEv/AAmqULhzFZQWPSpVjq19liUcsc+lQlRu44FPkFcYPlFG6pFTceM+9NeJVPI59qkBglXOCDTZ93DRru9alFuDztNSwqIx/SkBUhk4xtx9al+8Md6uxW32yURw7Q/vxUN3by20nlzAA+xrGaNIsgGB1NBx600qaQKazRQpPFJzSN1FPiUt0BJq4wbE3YQDnpmn7VAzVyKwuzgmIqD0yK07fwvd3CCR8KDXVHDNmTqpGAGGeKeynFb7+GPs43GQGqF7pt1GpMce8VoqDRLrozRlfufKfakRXzu6n1NTwW94r/vYMDPNT3EZ3gJGcY9Kr2DGqqZU8yRe5qS2unRuufrQ8eeCCD9Kb9lYnjNTyFcw66uiX+ZV+tQm454OKe+nO3zMwx9aQWiqPv5xWcohzEkVlDMpZptrVVlgaO4WNWDKTz9KmCleM1HhuvNZtDub81noUOjCTzi12R90GsMl9uM8elMWMt1Y8dqk25rNxGmQsnOcmnpwOKkZeOM01U29apJjuSi4dE47VE91M3VuKQqduKqyF1Y8E1shFk3LdC9PhaBs+bMEHr1rLcHOeTUW8e+avm0A6COC2mXMVwrY/CoiIEYr5gJrFEjL93IpVkdj1NLmGacqxtkBxitnwf4mvPDEkhtfJnjkBDJIgNcwpPqakRdx5zT5xXLOtOup6jJehFgaRtxC9Aa0fDWqz6K26FY5GzkFlrLIA6Uho5wZq6reS6pdG4uMbj2AwBVF4SnOM1HGTkcmryRMyD5uKzeoJlLjOKQmp7iErk9arMG9KycSri55pGfaC3HFMHNIWUHaevpUuBSFhnaXny8L6ipsr/exUBkCjpikBBqXEaZPu+bg5FOByetVW46UI3PJNLlGWZl6VC8LEZBqWBUZgGbip44187g5WtoQE2M02DIJPWotSO0+X1z6V0cyWcNiGgVTJjvVGOPTGgMlxn7QemDWvKK5mWlu0ahskZHrU0SmNiQc5p8ki5O1uKZvXHWlYmRIWLdacq7hUHnJjrVCXWo45Sm1sDvihU7mTNpBgYNMlYYrOTWLZgA0u0n1qykyP91s0SpNIaeo9jxSbj+FDdKRvu1zSuaoYXIPFNlfIx3pVxntUT9ahMoRMd6MfOKFHvUsUa5yTTuO2hJ0X2pyt8uaG27aTtWiZDRLCxaZY1PzHoPWul0zwtf3QVrhlto36Ox4rlRkMGU4YdCK0213U3sxZvdsYfSrTJaNDxJ4fbRipN9HOG/uVjjaw4NI11M42tIWHuc1EJNtF9RcpJtq1p0my5VWHBPFUjMKVJdrBweR0rSDIlC518NtuG/bx24ra0eGOW2ZWwMA1meFruK8t/LYgPirktpcQXJMLcd+a3uczTRlX8UlvqAaHI56irGq6h5tpiQ8gCmaxcrHjcMPjmsG7uPOjKdAaltDSbGC8CsQGzV+3lWQDd0NYkMKq33qvLNsTA61JVjUeCMDPGKqPLb27htqlvzqjNeSkbScD61SeXk/NUjLurXa3mMrgjpgYqLTLkW7kS5K46VFbMHJ3RlvSnTRYOWUoPStFJpBdlt5XuJt8eUjHrVXUJl2lUJz3Oaet0kUOxRk1QuPnU1lM1jcqytxtqE4qSQYFV3JxxWdjW475aWzkKT7gKjUMeDkVPHGqj3q1JoTVzRjv5sFdxI+tMdvMOWqCBTmrI2j7y1Tk2K1iFxtGRxQpPerCqJDhRTZYHTtxWM6dxqVhqsKnhuGi+7zVULzUqD25rndOxqpXNfTNdlt51brg9K9CsPHmlJp6LJp0fnDqQSCa8nK9xQGYHOa1pyUSJRue4wfGL7NEkNn4ejIHBYnnFb1n8XvB0dqst7pccd51I8oHn6184Ncy9Nxx9aiLuxyxz9a9CGOsc8sNGR9E+LfjJ4a1LSmt7bzI5yMKTwBXkt74s1aaJrc6jPJGT03nFckgVv4Rmpl471nUxPOKFBU1oXZLyRlwDj6VXdmPemg0HnpXO3c0GliO5NNZ/alIzTGXmpSGO8z2pOSeM0iox7VZiixy1aLQlsS2Qq3zd61YJFXbjrVJQBzT0bnmi4mayThkZcYJ71E24/xVHa4YHmp9opSYis0YyCRWpp4ZkG3mqcqrs+XrUUVxPB/qXO70xWSmPlOglD7B8uSPWm2OoJFcAMQoB55rLGs3LLsnjDe461T3K0zOcgHpW9OtYzlTPQDq0c8YVe3pT4bmORxlgK86uX1BY91hdBHH8LDINbHhHVLyRDHrtsgPZ4zXdGqrHPKmegS/YZbUbhtf+8KzZAYZM8PH6jms6W9tVbbEzBe2aYk925zGpKHuBVusrE8hpzyQrG0jIjr24xiqFv5lwx8xP3JpPJu5AfkJHpVmOLUk0+Qqp8teoI6VjKdy0rFS903TZV+RQzjr2xWPe6bFD8wz7gHNa1i9u8Z+0kj8arTtG7lbdSyk1yzimdEWzKigjJyuanAxhcA1aazZEyeKqFX3gKCTmsXSRpzE3kyEfKuKu2NhcSDLKMexqSOfFuEZOaktuW+WRkPpmqhSIkya3WG1cMV3kdRU8t/FK2IUMTe4wRUOiRuurjzHUc/xd66rVm0BlxqFnNC4HEsK7txrsgmjFs5+C/vLT5rhJZ07HzCMVn3+pTXCldjgdtzFsVoSmNmKxs5h/h3DnFU54UK/IQDWrk7E2MqVpMDNNGc1amiZV5warniuWT1KRTv9P0+/UrfWqTj1YVNptnY6bD5NlAsSdgBT6dGjO+0A0uZ7XHYlMoJ5XilyuOmamWFFXnk1HJHz8tQ0hXIHXcTTfJXH3hTpYyvVsVESv8AeJrNxHcgdTuNNZcYqduveoWB3Vm0MN7U9ZgOopu0/SmtH3zUATiSNj0qRUiYdwapomGqzEQGq7hoSeSP71Bt+Mhs08U/nFFxPYpSwn+JcikjMK9EKmrv4ZoWKNj8yCmmyCGORT92myyMDirZt4uwxUbWik8MRQ2CKRLHvSgHGasPaH+E0iwSKKSYDokyvzcCnOqgYxTH3Ad6hJkz0NaRfYlokMcbA8D8BVWZBg7TUrMR6ioW3VTkBJbTXUa7Y2Ur6GrCX0ucSW/4g1BAdvaptyk5q1IC5Be25I3SFD71p+dZsoMcwYn3rDVY26qM1DcW8W/Kgj6GtVMlo6BfMZv3Z49KlaC7C7ioIrm4XuYTmK4YfWrKavfR/fw4FaKZNjSmmkiXmI5piagx/hqp/bkcw8uRGWp4WhmTCFT+NPmCxN9sB7Ufakx0FV5rXC53cUyKPI5NWtRXLJkhY8gCnqsLD5cfnUK2iyEcGpGs0UYUnPsapQDmFaJc8HFSCHjjFVXtuD8zZ+tMjMkYI3mnyjuTyDb6VCxJbtUElxufqaEkbPINDuDRaGdtPhBZqhjmC/e5FTJNAD3BoTYmiQxrn5hULqobaFAFWPMjI4YVG23dnIrRTaI5UPhu7iLHlysoHbNXLfXNSibiXcvoaziyD+IUAj2rVYiSJ9mjo4PFMo/10APuDV2HxNYvxJlD3rkty+opG2EfNitY42SJdJHeQalY3AHlzqanEiN91lI9jXnWFz8hIqxa3EkDblds/Wuinjk9zOVKx3+3NNKe9ckutXQI+Y1PHr1wv3hurqWLi0T7M6UqaQqaw18R4+/CR71bg12zkHLFT9KtYiIvZl/btoxVePUbOU4WZc+h4qwkkbfddT9DWqqxIcWG36UFalUenNGB3FWpJisyArRt9qnIFRMDmluNIbgUhFOoH0pCGFaQrU20Uu1cd6YIhWPmnKKf8o9aTimh2GsOaTPtSsRzSbhii5Ngz7ULScYoFS9xEgYGnDNQ5p8Zo5hEydKUnFInSlrVbAG6lpKKAAU1qdTKaAa55oVuegokx3qFjgZoaAnVsmjcfQVWDc55pw5NILlilFNTO3ml6dqAKNPVaiLYxQJDUtlkpPNJTGOeaF61NxikHNJtNPFLQFiPaaTHNS1GzZNADT3ptKcU04FIQuKcBTRing8UAFFN5zT0FDGhp603YKc3BNNOM0hibabtp9JuFK47DGGKYWbNOPWmNRcLCEsaaVz608H5qcKAINklMe2jmG2eJHX0Iq1SjFZumpblKbRzt94Q8P3UpkexUMfSqn/CC+H8/wDHuw+hrrCFqN+tL2MSvaM5R/AWjM2Ypp7c+qmql58PfMXFvrU30ccV2hoU4qXQiUqjPOL/AOHupQxFortJ/bHNczqPhy7t8reWjEf7ma9w3/WlO1xh0Vh7jNZOhbVGntEfN934PsbgFvKeM+u2ufv/AALcBibWZSOwNfVT2dm33rWL/vmoW0vTScmxhP8AwEVaUkTzI+QbnSdc00kiOTA7oc1o+HdV1ee4WCSIt6lxgivqx9F0WT7+mW7fVRWVN4f8P+edujwKT3C0SpKS2Gpnk9paNLGvysW74FSy6dIg5Uqe24V7BZ6Pp8AxFaog7ACrw02wmXZdW6Sr2BHSuR4ZJmiqHyz46kmhnREkZeP4TXJG8ugf+PiX/vqvYf2idL0/T7mF7K2WLOCdteK9W+prvpU4JbGMpts1tM1u7tZQWlMi9wxrtdMvYL6BZFYA91z0rz6TT7hIBMVyhGcio7S6mtZA8UjL7ZrDE4WM1eC1NaVVrRnqsE0kXMTlfoauQ6lMo+dt/wBa4vSNaW6j2M5EgHPvWik0mchjXiyg4u0kdiaZ10V8rr83BqeOUScZBNcpDeOBtbBq3BfOOhxx2rOQ+U6RWCk1578RbmaG5BhkZMntWrcalcx/xE1yPjC6kuXVnOSa6suipVdUY124x0Ms6heMn/HxJ09a9F8OyM+kwu5yxUZNeXr90V6d4d40aH/dFdWbwjFKyM8NKTerNHPrVLVprq3tDJawrKw6gnpVynKPWvBhJRd2rnY43PO7nWNbvXaLa8fOAEBpbbw/rF62+QFVPUsa9C+zwA7vJTPrincY4GK9H+0+VWhBIyWH8zlbTwZbqA11cFj3AFbNlo2m2oAitlz6kVfahQSa5KuNq1N2aqlFdAVVQYVQB7CjJp5Uim7cVyyuzRDlNSD8KgPWnKamxVycNg1NG1RxKm3kmrMKwAZ3EmpAXyY2HIp0UjWrZXDL/dIpjOueKjZtxoQ7CXUxmfcQFHoKrSLxUpUUhHHSmBVIppQepqxIuBnBqFqpARNhfemhSxz2pxjBbOKeBgYp3sAzaFO6pP7SdIyqQL7NmkbpVZly3FCmKxKLtmbfJ+lWBJEy5B5qj5Y7ipItqjBFDmxpFrj1qSF41Pzc1VMigfLmmFiT1qHNFWNCe4XbtRRVYsSahzS1PMUkSgkHIJBokZn+8xP1NRhjjGaFJz7VLdwHIozzUnlr/DmmBvanBz3FVFITEEeW2lcVu+Hba0EwNyRjPasiP5hzzUqSNERtauym0jCbZ6va+G/7UijWwvLJiegd8EVU1W3m0KX7Nfx4IHBj5X8682F7Okm+KZ4z6qxFWJda1OYDzryWTAwNxzXSpo5+Vs6y6uoZIS0aCQ+hNXNDh0KSIyatJJapnkpyRXAm8lbkyMD6g1Kl9MUMbPuHvVqpEl05M9OutJ+Ht4oWz8TTbj13x4xVG98F6csGdK1uC7lxwrECvPBMq87V4qRdU8o7owUPqDUymmNU5I2NR8P6jYgvcQxFfVGzWNNs6bQDUja7O6HczNn+8c1QkuGmkztxWDaNUncV4i3RiKiZNlI0zqxG2hZ1xhlOfpWMjZDHNMqR9hGQajb5Rms2UkJuG7FSxketVXYFs7cmlEr9lqSrF8Mg6tU0cMEvWUg/Sslp2HVTTorpxyuaLjsasujJjdHeZB9aqXNnLBHk7XX2p0V/lcMCD70r3QZSCRitFqIypE5zjFSrpjS2puNy7V9DzRdOO3IqosjB8KSAa2jG4XK024OcKQoPWoPtsEbfNmtfy1kU55NQHT4N+54+T3xVqmiSW32vGGUg5qby2zkGmIsUK4UAUhfPQ1lJWESHA6mm9aZk0bsVnItInTbnk4qUSbRxIeKp7qTB7GhCZrWU0U3yzrml8lftYhA+V+ntWdbs6NV9Lg4GVGa2gotCKniKzfR5FZm3o3QrzW74A8OL4pEktrcW6zxDPku2Gb6CqN20dzblpHU7RnmszT9Sl06+F5YMYJ16OpqpRjYaLXim3+y6sbWSBraWMkFSOvvWeFbPWpdb1a61e7F3fP5s/wDe9apFmyeTXJJGiLYRgM4BFRuKgExUfepRMnc8/Ws+RlXFaTaOTikjuyh+VjWffrdXEgCDagP51Yjt9ijNdHKktxMu/bJGH3qjaV2681BikLlTiggnLNnvUiZxmq8as1WF6etaQoynshNocW4qGa2jmHzAA1ctrG9vpVhsot7k456Cuo1PwNqGl6Wt9dT2xJHKK2TXUsHUSu0YurA8q1TTb1Jd8GSmfxrX8MxXpj/fyNgHoa2E2kHK9OOaessafdAFZV5vl5WioLUmHTnk1HL92lEy0MQQTkGvLmnc6UQ0w9al3RZ9/akIipKLG2hsS7mx0q15JVaWxWNj04qxcsQMKm4d6uNNsTkioeRjvQAauRQl4/lAzTvspAztNaeyZm5ophc0uw1ZKbeiUxt3BAo5Gg5kViGHIpjbsdqmkcqfmFRblbnFSO5EzEVG9wy96sFFPamtChqXOw7XLeg6nJbXKyL07130mrLPZJIGCkjmvOIo1jIIFWzfGJMAnHpR7VmcqSZu6hKsrZL5+tZ0rxrxuFY817KxyCQKgdzIeWJ/GnzsSp2NF5sMdnNIsztwTVKIbe9WYI9zZNVzMHGxLuLdTUtpbrcTBWOAKmS3RVDUmEhbdG+D6VaZDRuw20EMQ2ooIHJrK1WRZnK45HeoZL6Z49jMce1VfNwfX61VwGFMmkZGHbipHlRhgrioGmYmhDRG8eT61GY2HYVY8z2prNVpDuMCcUoWgtQDk96agHMSLhelP8wd1p1tF5sgU8CtCXSyF+TB44p8hLkZ8EvlyZUfnU8lwGXoD7VSuI3ikKspBFRZ+tTJC5iyF3Nu4A9KlXAqqjcVIGrCUWapku400jNM3U9Bu5rLlL5iKQYNMqSX71MFKw7k0IGKkPTioVGcU8ChAyVEZj7U9V2+/wBabFkNUx5x2NWjJjOp6Ck2rnpTnFMXhqpCuWYYlxnIpz7V4qBWpsrFiMUNgSbu1GeahHSnCo5iuW5bimK+lWYpyxwc1nrg98VIr7T1/KlzBymiXXPWhbhVP3R+VVEbcBTygyTSM9SyzLJyFApNo9BUUbBelPaX2pjuRXbbFG3j3qFbudSNrmpX+cHgmoxH/s0+ZoTJ01Cb+LJrSsPEE1vgEHbmsqOIKMkUoYBqPavuPlOystX84CUfKw561an12/dTFv8A3ZGCPUVxiXDLjacVqWWox8Rynr3xVRrXYuRmzYJbLua7UyIegBoTTLppjNaRhIuozUELww/vlAlFdHaw3V5oz6hb5CqOUjHNbrUzehzs3mCYRyNvbPNNnJjOEjXdUtpdq1y0fl5djyT1FSXlqkM6s0gYHqPSm0IzT5xO4xn8KevmMNxIFaVxeKsPlQKu3HPFUrVVUkTKxU9sUkGo5ZGYAcbh0OeauJqGp7PJLBk7CmXE1iuyKG0CerZ5q9ajQ4V8xpLlpgOFHTNaKQrGffS3kEauyNg9iK2dK0yzvrD7TNfLCccqetY9zPdXUzNK22EfdBPQVRvNSsrZf3hJPtQ6isCiXNWiSGX/AEaTzVrPu5Ioow0jbW7isq612RyUthtQ9CetUHkkkO6WQnPrXM56migbSajZg8qxNXIr+3YccGuZXH41oWcJKj+lJSDlNdrpOxNRNOzsNvFRJE3CkEGphbMvzYNaJXMmSC3Mg3OxNOFsij5UxSRuVOKt28iMdp+96VpGCIuVfI3DBGPeoJbWRT8vNbGyP0FKI0PalOmhKZgMrL94YpRgjFbz2sTdVqneW0a8quPpXPKkWpmUOKUGpzGPek8vjvWTLuEUhztPT1qwrLj7wzVYx01kGKaE9iznHTmnK/HNU1fb70/zcVrFEFguM8GlWTFVxID0pwaqaQFkPkUhZvSoVbnI4qTzOORUezQC+YucE/pT9qdcLUQZf7tKcMOmKh0xjzDG/pUf2DJyvFIhKnpmrKzNjhTWfIxldrFgOtQyW8iHpkVoLOQ3zqcU7zo2/wADTTkhGWqtnoc0OGI6VrIIicr1p3lxspyoqueSCxhqDTsD61oPaxknGaY1quOOKft7C5TOmC7R8oqMcfcYqfUVfeyY/wARNMNi/bmtI4gXIQwLcu21bljWrDHcRoA7Iw9T1rOEUkf8LD6U7zX9TWyxBPIbltfW8a7ZF59RUVzf25kHl+vesVpieDSB8muiOIXUycDfSSORM+1Z95cRKSoyTVZXkjX5WIqLzDv+Zs/WtPbRGosTf83SrsO09eKrCVf4QKck2WwQaFUTBpltlH8JzTTn0FOjeEDnNSeZb9a1RFypMcD0qLdIvVsirMwjYcYqvtVeoFKw0Sx+Qw5Zg3pUyRr71XiMYNWwy7RiiwXGsoUZ3GofMbkbqkkYEbe9MjhU8mnyiuCTMp9an+1AjlcVCVizwCKY2e2cU0hNljzs8q1OSZsiqeBikLBR71V2Fi+03POacp3d6zxMOrdasJIpAouwsSsJA3GKkhmmjYFZGU+xquZGHIpRMCMsDn2qlUkuocqNaLVr1OPtBP1qxFrN0rbmk3D0rCEgNSKd3DVarzQuRHUwa8px5i/iKuLqlo+Pnwa5aO3k2hgvFNkRkGea1hjWtxexTOziuYW6Sr+dTB0P3WBrz9rgjsc/Wn22p3EM6hZGCk9K6KeM52TKlZHfDmg9arWEzS26uxGSO1Wa7oTUjBqw00wnmpqiZTmtEyWMbrSEU7aKMUJkjPmpRSkHpS7eKTYmhM1InSmqBmnbR1BNJMRKnSlpiHA5pWb0rVNWAdRkUzd7UbvajmQCGTGeKVRuGaTcvpTlIxTQAYwwxnFRPDgZ3cVKzLSFgw2jrQwsQBFJ61IpHTGDSrGfWnqoqQGq3NPHSjAoLBapaAZT9qF60u0UmNvSs2zQk6ilXApiuR6U4sCOgzQA8DNITg01TSO1K4xcmmnr1ppYUtFwsJimydKkppFFxWGx1KDUVG6lcdiRutAbHembqbRcLEv3jSYJNNDU4NipGIQ1R7Tmns/tTSevagaQ08d6Y3Wh2qMtQNoeepxSbjUe6kLUCJfMpfM461W8w5xtpTu9KExWJTLQzZGahwc9KcOKdwsPxnnijHFIKXdjvSuOzFA5qSoQwzTgR6GgEibIpjHg4ppamk1NyhzMQKpRRvLKX3cZqW5Y+Wev4Ulk2I+mKLgWAjLjOcVnarrENo2MMDWoW3DA5rmPFlpLJEZI0ziuapUsWkeOfHPUn1C5G7O3HArykL8y/Wu8+Ks7NdLG64YDFcIPvD6100vep3GdvoyLJpAWQZUryKw9Y0QxgzW4yvUjuK39A/5Bo+lWSobr0rw/rsqNRnYqCaPPE82GTcjFWHatzSNaYssNxgf7VaGs6IlzmS3wsncetctdWs1s5WZNp9a9RSpYuOm5ztTpO539oAy7xgj1q1GQv8Irg9I1eaykVWYtF6ZrttPuobqIPG4Oe2a8XE4eVOXkd9KopRuTukb1x3i5dk+0dK7dIkK9a4vxyNl0vvW+WL94Y4t+4c6ASAVr0vw5Nt0qENxxXmycACvXfDNjFJoluxUE7BzXXm6ukY4ZjkkV/usDT91WP7PReUAFQPtjbac5rwHFnfHUXBwKaEbvTo2VvrTjj0NZWsWCwM3SnrAw+8cYpY2Zfu1IJAzYkHHei6ArO3zbckim9TVwWsMnzK/4U6K3VT3JqGwsVo4WYdDQ8JyODWlHtUbSOaJQm07lxSuMzQrL61KF4ofbu+Q0sbAAikwEUGl/ioxxTTipHcbQMihjimeYaYrjySATUEjhuwpxbNQtTGmOCk9KXy29qjBwak845HBpNjJYrOaTlRkd6bcwJEPVu9It1Mn+rcrUTszEsxyaQ0hpxg9ajOPSnUCocmUhhoUZpT1PelGR2qbjALilpDTBnNO4ElH4ikB5pD1poCRW9cUu49v1piYpWbirQh4nkUEYFN3O3emluKdCVA5q1Jk8qHruHvSmQjigtH7Uxmj3dqrnY7IdvNN+bPymlBj9RSggc0czFYlRJG+8cfjU4to9nLHNVvtOBgAVHJdORjNHMMteQg/iqaCFdw+b61kiZh3NPFy3vTUxpG1Nbw43IwHrk1RkRSxUMuPY1TN0x4wSKmgMRYF8iruhluO2VlHJpl1alVyvNW4ZLXAHmY/Go7idAePmqGSYxXDHPBoXGamvV3P5g/KsyeZkbFRYdzRiWJz+8JA9ql+zwY+VzWZBOzDOc1Oku47eST0Ao5R3EuJ0tzhnUD1NY+p69HBkQOrt7VY8QaVcEDzoriAt0LjANc5N4Y1nJaK3LoejD0r0cNSg1eTM2yZfEsquPtMalT/d7V1OlJDfWwmSQHjtXDw+GNRkkxMyx885611/h7Tm01ApmZ89RniuqpGlFe6yVdmxpbw2t8gvY2aDd8xXriug1e40HarWIadCOQx5BrnUZEuQ0ylo85IHWrdzcaWebe3lR/8Aa6VxSqJDsytc28c7F4RsH92qyWc2TnGPrWhHcs6H5UA9hUNwzAdcCsZTTKUWUzG8Z+bpU6suz7oqCSTceSTTS2R1IrNsZMVU/wAIpKaj7fvcipUcOcKMn0osJjRmiXcUOWNWYrS7lOFt5M/Sqd2whYxyfK47GqTaEtSq+c43E00LmnOyt35pF6VDkVYjdccinoHccECnMPl+6aad2PlWlctMbJCTyWrb0q50sWX2V7BGuCP9Y1YRaToRSB3HTg+tUKxr3NuIzlB8v8qoThs1es7kyWhikPPrVaaIxg7ulK4WKu33FRsdrc4qR2Kj7tVzumJUp+NawRm2Wo7iIDaxxV22jZhvUAiqml6T504JDGuvh01kt1QREke1d9GsqTuZvUzYNQurUAW7GA4/hqneXt5dSfvb2VmPbdWxd2Eir80ZUe1V7TTbcK00jEN0Arpnj3NWMfZK5iTrJH96Qn1BpkfWqN7cSQaw8LEyKTx7Cr8fzEduK8vENvU6YKxLTS7KDinY4prJmuJRbZsiHfzmm+Y2e9NM0Am8nczSHooGTWxpHh7VdUlC2NjPIep+QjFbRpMTaH6PLGtuxdea6nSPB2v6tZNf2dvGYAM5c44rlL60udLuPsl3EY5AeQa1bLxDqVpbi3h1GdIv+eatgVoo2IZopHDaOYrhVWRTg4qR57VhjjNamj6bFf6dJfTMp4ycnmsDy7bzpPmZAOgzT5ibD5fs6/MxUCqc09tn5QOO9VtQmKtjAxWRcTtng4qJMOVFvUSGO5SDxVVX2rzVUyue9IH5+asJM0SLjTcfLTFkbPWmqRjikJxWLNEiXzMfxGmlt3NM3ClXrStYLDXHFIg+YVZC5ApdijtTUhWGrk1dsuCM1XijBPerkKYWtEzOQtxcNgovA9aroGzknmpZF4pqrmrMg3GmkZOe9ShajfrTC5C7c0zK+tLLGzHIFV2jkB5WqAmyc+tKc1Am4NU24+lNSE0KMg04MfSmbsdjQJAe1aRkQyeOVo2B71a/tSYDHasxpPeml+OtXziLdzdGYEsAKp7/AGFAb15pDt61LkMkV+xxTw3NQA89KcW46Vmy4plnIz1qeDbWVJIVPU1NBcjpmsmjWxozAFagCfSgTBhRurFlkqgKODQOtRige1K4FhOtTHtiqisc1NG2KfMSyamsBmkaTjimFs+lL2guUU/h+VIGPtSFs0nFTzsaiSZzQKYBSnpxSbGSCgsR71GM0FhS5gsTRzFW54FWFmU45qgW5pyNtPNXFoTiaoGRkUgOGqOzu9uVkAKn9KkmZDyuK0Rk1YnjOemMU8/hVJJP71TJJ70nsCQy4L546VSLFW+ZsVfwGzVOezkZtw6VzyNlsOV+OGqRZGqqdyADGaVXPrUp2YzSgvJouFb5e4rq9A8ZT2Fg9nGqqH4JFcIJvWnLMAOhraNaSIlTudjZ3Ua3z3gwWY5NSzSSahdBIfnkPRB1NcdbXjo33jj0Nbeg6sdP1SDUIVBkjOcHvW8ajZk4Fq4861uPJukaGUfwuMGtK01hobcxSWsUo7Fqt+IdYs/Eh+23FssNwo+8veuYuruMDb1x6d6pzsHIXbi985s+Uij2qtJfJCD8x3elZr3DseDge1RPl+SeaylWY1Asz6rNMCmWUVTkRpFOfm+tNZSDSrJt4NZe1bL5UVJFZT0waRp2AxirjPG4+ZDULwox/dsPxo5hkC3BByea2dK1cW+3AGe+aw5YJY2+7x6igYyBg1rGaM2tTu7fVrGbDNHsb1qY3EUh+WZPYGuGhnkXHpUsl07Davy++a2VRGTidylmZTlOf92o5rOaM8xsPwrnNN1S+s8MGbb25612+g+PrdoTaanYxsG48zHIrVO5EkZUfmLnJP41YhuMHDYFXNUis5pDPYSbkbnHpWRKdpJINVcyaNXzFk6VDcW/mD72KowyuPmU8VdguN4+brRa4iq1rIPTFI9qwHFaSAFgDUpiWolRTBSMBoZAecUwo2cNiugMEZPIqCa1j6BawlTsWpGKYxiq7RHP3f1rYktVX2pgjHPAqOZxKM4KVGFAoO/PIFX2jH93FRtGN1Up3DYrKcdhQ8mB2qwYlxVW5Xb0q0wuJ5pz2pfO9hVQE5qQJwTT5bhcn841Nb3DKTxVEEg0qyYahoTZrxXG7mRBirCizkxnKmsdZ+ORUscit3qkkBp/ZYc5in/Wj7JIR8smfxqmu3HUVJHcSR8K3FVyJiuSm3uVHrTX81RymakXUGU/OoIqRdQj3DdGpFJ0IsOYqCUA/MpFSI0TfxVrQalYAfvLWJh3BFTSJod2nEbQt/smoeGQc7MXy0bowpklurL1BNW5dORSTG7Be2ajW2mA+UhhWbw8kO6M82pycoKT7Kf7oFaSw3DNtSPcfQUT2d/AN0tpKq+u3ik6ckF0Z7WzEcnFVpLM5+9Wn5mPvL+lPXYwztH5VDU4laMxVtZAeGq1bIygK/51f2p/dFNeNSe9ONWcWS0iEGPocGoprUSjMMgQ+9WTbqRxxSC3/wBquhYxrQj2aMx1uITgsrUbvMHXmr0lpnvmqz2rKcj+VV9cYezRWXz0fcFBWrwnLIPlANV9sgPzKabuYHoa3hilYh0ybcd3PSmtKwIKmo/M9aQNureNeLM3AuLuZQW4qcSRrH8+KpRycYbpSXIEiEL1rSMlLYmSsS74JGO18UPEuOHzWaF29asCXH8VWJE5iVhjNKsLKeCaZFOnfNXI5oSvByaBjFikXqw/KmvhTzg0lzMzHC8VXVjnB5NUIshguODU73UO0eZGwx3qizkDjpUdy7PHxzVcqYao0G1ULhYbgn2NSx3MsqfM+Kx7RIccpz61c/gwpxQ6UTWLJpmxnnJqJGJakA4zQG5wOtEEosJao7jw1Nm0Ck54rbTkZrkPCtwqP5bk59K7BM4+tepQkckxRTWHNSVGTzXZEzbGtyeaaV9KcetFBAwDJpdtLtxzS/nSaAbjilHSnY+tGKiwmNNApStLiiwhoB9aXbTsUYq1EBMU08VMMimspY5zWoWITTo/vU4xmgIQc0BYeabS96XFNANzUcuSRU2KQigLGX+NNK1KQAKjNYGwn3aUN70w8mjoM0rgPLe9Nbk9aTcKNw9qQDWU44IpFDccmnbqVWz2pgOXd3pwoFLTAaw4qM1PtqKQc9KTAaOlBoGfSkY460gDd70vmDH3qgZueKZ3pMaLO4HvSjoarDipA5FIew51FQvx0zUjNuFRstADDupKeOacKL2GIq9zQaGbFRNMBnvQA80n1qBp+elNMx9KGwLOV9cUFlxnNVTJkdDTfMNTcdi0JB/dp4fiqSvzUgfjsKTqJFKLZaLL68UbgDWVd6laWoPnXCr7ZrGvPGmn2+RGpmPbBrGVZGnszrJBuXiqlxdW9qpaaZYx7155feN9Slci3Tyl9xXPX+o398T9ouHbPbNc88R2KjS7nqFz4v0i1VitwJiOqoetc1rHxEaZGis7PCn+/XA+V5ZyMigZLVxVKzZ0Rpo5j4j3k19dCaZEVvYVx8Z+YV1XjgYda5SP7wr2sLL9yjkqq07Hf+G036cMelXWhZR2xUPhMf8AEtH0rUdQwPHNfNYj+Iz06fwoz8Gqeo6dBeIQ64b1rUaNvSmFdvWpp1JU5Xiy5RUlqef6pps1jKVKkp2bFQ2N9PZSh4mOPSvQLiBZoijKCD61yetaDPExmtwCndRXv4bFQxEOSotTzq1F05XjsdLomrQ38S4O2THIrF8eL++jyOa5mCaa3m3RsyOpq1qOpXF+E88glR1qqOD9lU5lsZ1KvPGzKY6r9a9s8HqW0C3/AN2vFFHzDPrXtngqdf7CgBHQCs8zeiLwxrG2ducGqtzp7SjiM5rdjlVo/lxSY5yK8KTO5Oxx9xp93E/C1LbswXEykGuluFDD51qrc2UMkRI61k9S1IxDJEp4NAIbleaqXETQ3BAyRV+y8oqAetYyKTEj3D2qYSHPWrCW6Mpb+tUblvJP3lNLcCzGsszfux8w5qC6mk3bZcAjtUEdzKhJRsVE7ln3PyTRyjJGbjjimMx/vU0uAOhqeBrc/fjc/jTsIEYsKC1bFjFpMkJ85XQjpzWZMiee/kqWjDfL9KXIBVdjnio8/WtDyovL3FgD6VUlC9qOULEW6gkk0uKdHG0jbUUsfQVLixoj60Cr0lhJFF5k0ciKehYYqm/l/wAOTSsylIYTQelLtP8AdNG3iizHzDKQ59KceKcnzNgEVDhcd0MX73Slbg81ZS3IOT0qQptwdmR71k0MpY7jpTdvetkiMxfNEPwqhcbQ3yrinEZVC+5pfL+tOJGKZv5rVIQ9E5xUv2fjrUSyDvU6yMwA61aQFeRdhpArGp5oyDntTYztanYVyFlwec5poQsatthjkgZpFjQPubJHfFPkBjLa0lnk8uMbm9KtXGmTWqfvwVzTGPkuJIXYGie6uJ12zSFh70uQRW8pfWmmL0p+QoxzSeaBTUSkN8ujy/arH2tfK2eWo98U20S5vZPJtLeaZzwCqEj866qGG53qyZSsVpHjjIVmAJ4A7mr/APYurtafak0+fycZ3lDjFe2fCT4e6N4f0r/hJPGEUZl+8iSkcD8af8SvjD4eksRpOiaejIx2l9gCAV1zwUIxumcyrS5rWPnhZGWbZJkY9KtpI3Zsj3r3LxL8NfDWo+Aotb/tGC1uTHvBUjBPpXg81tdwyPvhl8tDgOFOCPWuOVCR1QnGRcQ+YuD1qjfWh3hugq1YXO6TZwSO1X7qHdHu2GseVobOcKeSC3apLOYM6tG2HByKtvEmCrDI9KrmCGN90a4pNpbiO5fXLXU9DFrrEcUska4Q8A1X0mx8L3UB+23N9Dj+GN+K40uack0q/dYiiMx8pueKLHQYNraPdXRPdZec1ixbtw705pWkA3kE01g2DtHNS6g1EtFtwGBg1HIMEZqtBNMH2yLj3qVnzSY7Cq5U55/OmyTNITmjdmm7M81OqGMNAzUhWmd6E2IUM31rQ05Y/tUUjMEwwyazxSjJ6cVrGRLR6Jqmt6RBZJGFE7beSpwa871kQTXrXMbbQ38JqKdnHGSarNljTuCQ4HNTK20AUyNRxwakwKhsYpfd6CkwPWkOKTNIY4qKjcYPFP7VGVNCLTHwMR3xVk5deeaqRdOalRyvrR1JYq7SeataVbrd3JhjXLZqsiH0xmtnwxCtteC4OSa2gzKR0fh/R1syXuuK2hb3Vydmn27TN22iqUtw0vzHAGKZFq9zZfLDIUPqK6DNljVtL1K1gzf27RH3rkNWl8tDsODWxq+t31x8s1w8g9WNYTxedJvc8UgSuY6WzTP5jJz64q3BagnHNXNRvLeKBYYYz5g/iqpFNPw23n6VnN3NVEZcQMh46VRmlK5HetxmuJoPmjUD1xVCS03nkDPtWcdCifwPrUOga0uqS2MN26/wSJkH8K9Dv/jTqFwNtho1lZDoSiAGvMTp038Kk1DJFJCcOhU+9aOoKxta1qUutX7X144MrdcCqf7vrmqBZs8GgO9ZOoPlNRL64hG2G4kVT2B4NRveTM25m59jVJWYnninbhUe0YcpLJM7n5m/OoXTdSFqb5m36Uc9xcohhY9MUvkOvcGpFII4p/Ws5SZSaIlQqM0059eKnwfSmsmf4alMvmRCv3qlXqKFXHan7W9BQ2FyQOAoFAbNM2mnqOKixLZIjbTU6McYBqutWIxu+6Oa0RnIvQ2EzxCYj5T3NRyKFO3j8KmS5v1gEByYvTFVmVgc4I+tVcga/SoT19Kkfgc1EcZJzTuKwFjmjNIBk0Ec1W4PQY4GeBTG6Dip8UhX1FVYVyA0wirDKMdKiYYoArsjdjTTuHWpwadt3HpSGkVweKDUzREdqjK4pXHYaWxTfO4xTnUMO9M8vjpU8xcRjHdnkVFuw3WpSpqIxnNUmXuWbeb5hk1oIwIrG2sDVq0kkVl7iolETNEU8URDdT9uKjlFcaqs3PFO5HWkDbRgU1mNQxjiwpCw9aiZuaYW5qALA6cMKUZxUMec9KnX3FKwbCkmk3H1pyruPAqRYtvaizC5CS3rRuq0Iv8AZpfJ/wBmlygV1Usc1MkRY9Knjhz0FTFGhQuI2fHYCtYwYmyGOHnAq3HaM6Z3YPpW54e8KnXtNe/g1a2tWjGWhfrWX5yxu8KDcYztLdjXXGCsZSKb2ki8nn6VHynBq8l9Is6qVQqTgkitqbSIZ7cTh0wfQ1Xs0Smc7GeM08k461ZlsLZMhbxN392syWQrIY+eK5asbG0WSMBngCopIVYZXg08KWHFNLCP72a5C0VWhbdgNUkcYUYZ6lPzjctQlSDzRcY/bGDw1Sq4UfeNV8e3FOjUtIOmKpTaJaLC3MnQOSKeJAR9001ogozgUkLZfaRitFNshofvqSNt1JKmBwuabA+w8rSabJ5ixt3Dmmm3U+xqRZk4wpNSghh0NHIx8xReFlNRmM9q0JMYIqHH0o5WLmKO+4jJVRuB9RUXmpnDLg98Vpsm6oZbVX7VUUyWVCFIyGpjKwHtUstnIoyjdO1V2kkjP7xa1SJZcs7+aAjhXX0YVYmuIbhvMCbH/wBnpWXvVuQKcpaqTaJauasWo3UGNsmVHYVoW2sI/EwxmudVsnmnGq52TyI7CG4iI3RupHpmrauGAKkCuEWeSI7kOKnt9cu45ACAwzTVRicDumuJYYvNWIy7ey9TVSPxNmYRSaPdx84LHpVbTPENvIgWU+W3oatyTea27dkdiK2VQycLGpHdRyRhl79jQ03FY5kKfMOD61JFeEjDrn3q1aW4rWLz/vOnFVlZzP5XkyAf3+1Phni/ibFWkkRhw2R9abpRYXIntjgYbNQPCy5JFaMZyO9MkXJrGVFdA5jMMbY3KDiopFBGGFbMTRKCpXrVa9t2Ybo1BFZSpNDUjFeFc5phh/utxV9oJgOY6j2P/dxSi2h3KJhPrUeNrelaJ9Cv6VBcwqV3KpBocykVmYY60wls8HigjA6GkTmkpFWJkkYr1NSrM3rUS9KkVR161pd9xWJPO475pBID/FTG68DFQXEh4AAq+Z9xWRfSRVHenidVPDEGsuMMx4zVkK+OQaak+5NkaJ1GXZtDZFLBeSA5BrNB5qUSqF6c1fMTY3LfUdmGUYb1HWrcviG9ki8pm3L/ALXNcuLnDcCpkuFP3qXMOxtLcW8/+uUB/WpRDGR8jDFYokUjhuaelwyD5ad0xbGutqG6c08WLnhY8k9Ky4LybP3qsDUbhWVlY5U5FP2cX0DmZLd6fqFvlpbKdE/vFOKqrljxmuw0v4i3VtbLDeWcF9GP4doBrP1/xHpmslfsWi/YJM5c8c1MqERKZgHI60da7LTrXwteWoW5lnhlxySeKydU06zguPL0+5W4TsaxeH7F+0MAqM9Ka0aN/CK3f7CumTeEyvXrVd9Odcjy2yPTml9XfQXMYslquMiqstqD0z+FbcluVOCCPrTPKVei81Ps5od0YX2Z1PG6neW46g1tsccbR+VIVV+qimvax2C0XuYZjzSCA1stbwt1TB9RUbWkfZiPwrSNaotxcsTNEHHUU3y3T7tX2tZB90Aim+RJ6VusUyOQzZHcA7s0yCXYc4Jq/JbtnkVDJb5H3a6IV4vcTiNadWGdtNi3yPwMClEe0YqWD5nCqDmtlUTIcWTpCvpzSmI4q0kEyfM0Z59qR5kXK8ZraMkCRTC7Tyaki+92pHGTmp7S1muGHlqTzTSu9Cuhb0Ndl+H3cGvQLchol+lY+iaMsMayOMtW6iBVr0sPFrc5KjDbxTCmecVNjilKjFdt7mJVKjNBUVMy89OKQoKCSILmnBKftFKNtJgNVBzTlXApy4NEh4pdCSNxUZz2p7k56Gm1KTAQA96KfQOtUMj3UuaR8ZpFrRDHA0UUUwA9KUdKSgHFFxMWilGKkRVIzg0X1EYpzTSPen8UjjFYmpHigjinYNKBxQMioqRlFJiiwIj709OvXimkUgNJDkTgjtSgmq5cemKesnagksBzjoKYz+uKj8z2ppJNS2MUt3qKVqcc81E/TmpuAzqaQ5zSg0E8UXLSCjJpm40u6i7CwFzQHPenLhulLtpgNBpHbHrT9tRyipbAjZ81C5+bjmnMp9RUchVF3MygfWoc0ilG4oOeopx246Vk3mu6baZ3TB2HZaw7/wAXbwVtoCfTJrOVYpQOwLIFJ3AD61Qu9Z0+2OJJ1z6ZrhLrUtSus/OUB7VTFpuO+aQu3fvWLrmqpnU3/i+DawtYyWB6mufvfEupXI2mTaP9kYqE28eMKvNV5oyh7VxyrG8YIguJ5p+ZHZvqaiiX5qmP0pccVg6jZpZLoSiBZFx3pGsiOSnH1p0LrGfm5/Gntc7vlBwKjmYyEWiH7wqKe0jUZWrTMm372aryNkHHNS2xo4Px3DIZBtjZh7DNcgsMwb/VSf8AfJr2GRVY5eNSfcVEY4/+eaf98iu+jjnThy2MZ4dSlzXMfwrldOUNkHHQ1p9c1IuD8qqv4U6OOTPKGvPqe+3I6IuysRY+tL5asOasmPtiqkt7p8EhSW5RSOuTSUH0HzWHCBPel+xrIpHUU+CazuFzBOr/AENSpPHGduNxppuDC6lucxrnhFLjdPbfI/XA71xV1YXVtMYpIJMg9Qua9gMhPOKRmjPLRoT7jNd9PM3D4lc53hos8a8mYEZhkH/ATXr3hHcuhwhsqcd6e5hY/wCpT/vkUK+0YXgDsKwxOOVfoXSocnU1DNJGnyyEVXGpXcUvMgIqmzs3U0wmuBu5tyG+urQNHh8lqp3N8zZ8tsA1mBh3ppl/D8KVhE0sgY/PyaS3Me77+Paomyw+UZNXLK0LxlmTBxT5EVcPMkjPySkioDGZCe5qeWMx1D5uxgOcmmoILipayn7q4qORdhw3aun0Pwh4n16387SbWGVfeYKf1qHWvBniDSNq61bC0L9Du3CpnHQaOc+UjinK22lv7RbVtq3Kyt6LVdfxrAssGTnrR9okxtzxUJOKZ5q5ouxFjzjRuzVYvzxSiT3o5hE+atWN4to6zRqTID36VQVs96k8v5adwOh1fxRNrNgLO7ijjUdCq4NY1paKhAEgZPWqh+U81LHIVHDYpoDSuYoVjBjZWx1ArMlZOR3p/nbTmrMU9jNH5c0G1j/GO1XyiMeZ2YjB4qaCKIjd5uG9q0bnSLdYPOhvgxxwuKzltpM8kCnyIaLlvO1u4LYkX3qee/Wb7sWPSqaQN9RTJ2MX1pOkguWlunHB6VTu59zZxim+azY+YCrcWmT3abolL1m6VhqRQWQtQKtyabcwD54yPwqs0c6t/qWx61PK0aJiohZsnpVqIHPy81EqtjpU9uzRsWH5UIGyULuGDxmoryBbeLfu3E1LLJ5gz0+lQSMWG08iqEQwvv8ArVpENRIApBxVpZvl6CrRLI0heaVY48nNTXVi1txKRn60kbt95TtPtVe4MmfmYt9TQ0K5Xl6nFVix37QCW9BVkJk8in2ubefzo/ve4qkWpEmg6RFrN0bO/vl0xezOOtd3p/iW98BWj6Rp01lqEbD5ZvKBYfjXD31xJesHuMMw6EDBFQt06n8a1VWS2E1cta34i1jV5y11eTtHnIj3naPwrPDKeqj6UsjDvzUBkG7FV7aQKKNS0vtgEd1JPNB2j8w4H4V2XhrWLW40+XTJI0WCVSqmTBK/jXnTbgpbGQKfYXjRv8pNP2jZVi/L4cOm6jNIk4Zckrg1oLIZIRHIO3WqMl1NMAWYmnw3CgfNWEnqBSvYvLfjpVOReK0r4xSIWDHNZ0n41zVCrEG33NBWputJ5bH7vNRcuxAcqafuG373NMlBU/MMUidRVWuJj23Y605UZqlVFx60vfFWkS2NCgcUYqcQMcfNTmtyOhqrE3K4A96QxrzU4Qg/MtV5wyvwOKTQEbZWmhjS9e1Nx9aTGmB+Y/NSiNfSnKpIpJPlHpSZS1EbaophYYODTDuZc96ZzVQim9QHNIEGXwB61qeGtD1rxJcmDRNLuLsr1KCsS4t2utsXmiJSfmYjpXu3wq+J3hf4e6Atjb6eb252jfMOCxxXq08NRkveZhUnKK91XPLfEnhvUvDhC6xGbWQ/8s34NYsMkc5/d123xM8STfEbWxfywm2gT7kdcwsFvbEpGmDXJVpRV+U1i7pXKxhIHpTYz82ME1bZQ1SW0IVslaxVMHOxHGpbrWnp7NbnJUketMjj3D0FWIuDtx8tbQgkZSmi29zPL/qTg+lX7Qp5f+lfK1WNCt7UxmWRelZWvXSLI/2Zgy9KuWxKldj9T+yOCsbjNYcsnlAqGBH1rLuLyZnO5jj2qATE9cmsXI1UTWt5URyzLvNOuroOflUAY6Vki4YdGP0pDISeTWUmaLQ17WRmwvnY9iaufZ2YZ25HqK5xZGDA56VtWOptHHgc8dDU6ASszR/dfpWfeNJM3zvUk1w0jljj8KrzMcZpMlkOw+tKoxTC7dqVSSfmpDTFb2NMzUnQ9M038KVguMNJ3p7qzdBmo8MM5XFAmyzD0qeJeDUFqODk96s/dHHSlYVxcYpjCnr83Sja2anlHcai1Jhe9CoRRilyhcYwGaB1pZOBUPzZqb3GXIlXPzVcgeNPvEEisoMw6VIrMwppiNr7WCMAg1XnuN/AINZ3PrSHNWQ4lqRd1IIlzUKsw71IkhFMLEnlr2zS+VSCbj7tL5zVoiGhrR4pNtKz7ue9MLGi4corLTSqntRupVy1FwsNEa+lTQxqRyB+NNCsO1PRtpORRcBZIBUD2/pzVosCKhdwAcc1nKRSTKpTA6VFJjFWWao2UHPFZORaiVWHy1EetXGSkEa4+6DVRYypipEXbgg028mhhXgc1XgmaZ8DIFacrtcm5sQXCrjcQDU/mBqz4rZTg/NVyGMg1IK445Y8Umxz61YTinBhjpWTLK6wg9ad9nX1qbIpwVSM5pJARJGqj1pce1POO1KI2IyBxVRRMmIuRVqzjWdwpbHvTIEXPzYqXZ5bhlzitowRNzRfTUiTd9oR6GsCsPmiRSPTvVdbosAqxk/hTlMmM/Z5ceuDWjhFCuxETB56VbiuFj6KKpSM+P8AVsPwqLzvY1k3YaRaZ8OWjJTd97Bxmombb/FUXmk9qOtJVbDcS6kNq6gtP81QPeWMdyLU3LlmP3cnFNSMYyTilRLOOTzfs4aT+9WntEZ8pbSzg3F8n86o6hb4bevapTdMCcKcVFJcGQYxWM5KRcSskhA2jrTpI5Nm9l+X1xVqzhXzMnitKaETW5iTA9PesvZl8xzse0NnJq2E3Cs268yyvNkwwCeM1oW8wdQVxWUoMOYbJFxxziq5ZkbpitDFRtbrIw7mo12HchSYygKzcVatoiXJHSnwWaIcnrVpMDAC1vExmxEj3cNzQ+nyyN+75z2q/a25yGYcVqQ7FXgYNdMKfMYSm0YltpzxHMvHtV0WKspCsKvTMu35lzURdc7gMV0LDoj2rMy5sGj5psMKD7wFX7t2foeKrfKx561lOlYtSuQSW+SSpwKi8sbsE1afKnAGRTZNjf8ALPBrKxZEIFYfeqtc6aXzyCPWrnlt/CaepZUIbk1pElsyv7IiAPzfNjsaqrZTRk7+lbMUUvmFhwCanbd35FaWTJcjnjHtNBGelb6xwyH94g/KklsIG6fL70ez7C5zn2jOOlM8vHOK2pdLYDMbbqqNZTAnKHFL2TGpoppjeCa29L1NExAy8djWW0IHBUiomVkOR+dQ4tFuzOvIMq5Ayp70qBFUKVOfWsDSdYktpAkx3x10CXC3A8yHG09quKe5lIVk+XhqhLzRncrED2qwqOxx0p5t5VGcZFaK5mwt9UwMSI2PXFXY76CTgN+dUNmD8yYppVc/d/SqVxM2QI5F4x+FOSLaOKxo2aPPl5H1qxb306viQhl9Kq5JqoG6PjH0qGezjc5UYNJHeQydGwalWTcflIP41nKKZSM25s2jGR09aqNGeh5rdcblKkZFU3sVY/KzLXNKmy0zKMCkelQvac/LWy9iyjIO/wBqrOhU421Ki0XzGd9mkUdKaY2UVoljjkY/CojHn1Iq+ZoVzOdmBqCT5m5rRms/MYnBBqM2LKM4yapTCxBbtgcdatLLxioDHIn8OKeDDs+ZsNVJoVhxG488Ux12jjkU3f704N71WgWIDw1OVuPvUrct0zSqOOlFhXEDEHrThIR3NLt47UoWmhEkEzDrUr3Ax15quaYwyapSAm87NSRtzkMfzqpt96cDgdTT5hWNKKaT/nofzqaK5kU/K/P1rLSZR1pyyL6mmpBY201a8jztmYCnQazeQv5isCT1zWOswPyn86tIyFBjBqkyWjWm11riLbNEhOeoGKsWNzo80DC4maOTHHFc+230H4UkZVW55FUrE3Z0VjZwXU+0zBE7E960Lvwtfw25uUhDQdd28Vyv2g7QAzcVKur30cZhW6l2HjBbiqUYhcmVQXKjqDjFEkLAbtpx9KqQXbiTcSM5zmtRdZLosckSsO9N04sOZlNVHfNLs9zWrbTaXIp86Ern0NOaztJFLW10q8dGqXRiPmMNl5qOS33jpirez94RwacxVRyB+dYOk0WmjJNi2eCTU9tC8DhwoLetXC69sUoapTkmGg2e9uZYvL8vAx1FZjROG3NktWr5nsKYxDdRWirSFZEOk6fLeTBFXv1zXc6RpEdigYr81cZEWjbMbFT7GtK11jUoMbZN49DXbh8Uk9SZRudqOnTFOxXMQ+KHyBcWmPVlNaVprthP8ofYfevYpYqByygalBIqJJopBlJFb6Gn5zXXGonszNxFJpp4paD0NXzGbTGg5pSG74pFPNPNO5I0Z9h+FBXJpe1JmnYVgx60hUUbqC9MYm1vSgowGcUGbFMeUsMU9B2GsaSkopJiHAZpQh7U0NipBIMUwDYaTAoL03djvUydgHY9KfGRjlsVGJPakLUK1yTLpGIx1pu7A6VG7fhWVzckZlHU1G8yj+Kq7ljzuqBmai40XfOz0oEw7mqQZsU5NxPUUcwy2ZMikDVBnjrTTIRxSJsyzkGlqqsnNSpJQFiXdSb/AHpC4xUbE0BYkaQDvULtk5zmjFO2/Spb7gkRgmkcv2zUpHHQUwt71LkjRRZCd1N2vngmpTj1qC4v7W2UmaQD2BqfaRHyMmjZlp4n7d65y/8AGGlwZ8vMp+lczqni68uG/wBFHlr2xWUq9ilTZ6RNfW8AzNIqj3NYupeKNPhztkVz6CvN7m+vbrJnmds+9U2XnkEmuSeI1N4wR1954suLglbdPLX1zWRc399Ox33T4Pas2HjtVheawdZs05ENdfmyzlj70bW/g60vQ84p3mf3QKzdRsfKgWSTO2QH61PHIoHeoN0h5prM2ORUczDlJprvA2rVOSYtSSEk1EzDOOlZt3NIok3DFJjP8VNDelOOQKLlBtH96mF1HemszZpg3E9M1IDxIGPFOLDcPTFRBZN2VUU/JH3l5pgD/McKDT0t4z95iKaG54FOIbHWlcB6x2ydBzTjcKq4AHtUAjYjOafAIwf3o3+2aLgNkmD9q8o8WvnW5lBNezM+ntEVW1AbBGc14n4rG3XZsHvXp5clKTOfEtpI6D4fgtKRk5Ndy8KgbiBmuJ+Hh/eMfSu2Yl+5x6Vx45fvTSk7xIvMB+6KVDluW4pwTHQUm056Vy8jZtzDmMY9c0zGT8tSLESQCDzV2G1UDdip5Gh8xmsrL1BqFJAzEVpX/wAsZqPT7dVjLvzmkCZTVvUU9ZEU/cz+FWJVUt90U+3ijZsNgUxFRpxnITFTJfTKvD4qzdw26x9gayJTh9q5+tTzFJFmS5eQ/O2aZ5i98Gq+DQOtHtGirGjBf3EBDQ3VxCwOR5cpXFXrvxFqt5CIbvUJ7hB0EjZrFXpS4pOo2rAkSuqsxam4ApUbAppbcayaHqMkkXGKrNjdxmrDIGNIYeKmwXK5wfWnrhenNKImzSlGosA5JFByRUqTq1V2Q4qMLT5QLjfP0NRtkHnNMVmUetMmuiDgpTSHcnJBxyaPMEeRUKSB+R+VWbW1e9uEhjIDMcDJraJLIzcyY4fj0poupP7xrU1zwzqekRJLcopjboyMDWOiNnlfzpmZOtxK3ABNRTuzEBgc1PGrrylP8qR2Bk/Ci7HYokSLyyOB9K09L1K4tSBHJgelXmgujEN6h0+lFta2LHbIArGk2NI19M1aO9j2XHX1xT7waeIztIY46U21h02GPbv/ABqjOIjKVjbcOxqGWmZ8kas52+tN+zt2q1JEyHpmpYV9sVNhlA28mKaYWVa1nXA7GopVOOE4oKsZBPOKdHu3dcCrptd/O0CoJoNlNMTQoG1evFVridQfvZ+nNa+l6jZ2o/0rTkuAOx71eXxBY+YPsugWkB/vEZpk2OW84HGI5Dnphac32kdLOY/8ANbt3qN09ysiJDCuf4FFaB1yaOJVEyyMR1KjitYDscvBYazdMFg06X5uhYYrpLX4Y+ObuFJ1tbVIW/iecDFTv4nuktWgYqxPRh1FQp4s1COxa1E7ujcHLGtLoRqw/BfV57Yy3XiCwiI6rHKGIqaw8A+BdJGfEXiaeSUdUiTNctoPii60SeSWCPzg4wQ7EiqOoa3daleSXEgC7j0HSh2sNX7nQ+LYvCsTLH4YjaZD1MikVw8trJHOSxAz29KuNczDocD2qB5Wc/Nya53KxoS2rbcIxytXktkkjZ0LEDrgdKx23djWlpGs3OnI0aRpIjdQwqOctIqSqxk2oCzE4ArsNM+FvjfUdMGoWumo0BG4ZcAkVh6dfWcV8L2WHLg7thHFd/L8cdWi0oafptnHbqF2h6qLi9yJqX2Tym7SS0vZLO5jMVxGcOjdRRtkK5Sn6rdTapqb6leSGW4k+8xpqylUwKl8vQrYgaGRjhwdtRrGqy7QjfXFaVk7OcsM47CrK3MayfOi4+lJIVzLY7R6VCWbPWrmqzJI2YwBVEZphcnjuCuN3NWPtMfqaoGoyeadybGi86kcc1DJLuGBxVNnIHWm+d6mmBZLGgZ69apm5UH7wqWO4X1pNMCeR9vtVZiXb5ulSs3md6RVFRcpDMqBSblqbb0AFSS2/lgNuBzVJjZU+mKdB/rRnOKeVI7UR9d1VzsRpxSFE2pwKa4Qncw5qsshIqVMkZp+0ZLJVVc1MjKByaiTAp24VcZGbRcjYEcYp3/AsVXjb0pxkx1NacxlyktxezQQFUkIzWHc3coU/NjPWtGYLKuNwFVptMmcZQxsv+9zWUpmsYmQZCzZNODqOnWn3FpNE3+rNQbHB5Qj8Kjc2WhMrJ6c/Sg4LU+FMjpUqx9sVAMhxx0qSP5eG4q0kOMEii7XanyrUMRHuUD2phOTjORVcyNnkEVLHkmizQEmxT0qKbbHjJwasKMCmSxLIctQgI45l6VPlcDFRCNFHAp5IxxTuhDweetXEh0+S2zLdFZf7u2qANSCkAkcaJIeSV7VOFUnjIFRDj0NTIwIqWD2HoqqKeAp6Zpg6U9TQTdjttRuOaeX246Uxjk5oBEbj1poUduDUhFMYkdqzZoAT3oHy8ZNIGNO4NJBYAaeuCKbto+7TuA/bTvlxzUQc0BsnmrTE0S/LTNw9aQ/UUgQmncloXce3SlDcUvl7RScUuYEgz6U+NsVHuCnvTWlxS5x8pZEnvSGTJ61V8/PammXmp5mHKi4WzTSC3tUSycdKXzPQVDky0gKlc81GSc+1SeZu4IplwrfZ28sZbHAqoK71E7kN3dQWib55AoqrBrOnXEnlxTZb0xXL3mk+I7+5ZXU7MnGTxiksfCmqW9wJmmWJgexzXsLB0VC7nqZOTO7gsYpsPKARV02EMKblC4qhpjTRQKkzF2x96tNWMmAenpXk1JW0TKRGirjvTymelWQqgY21FMyqpJrLnZSK0nFMz70NNv6dKY+WYYqkmMd5mOM04M5GeaRIeeanTKrtC1okBAsxU/Nn8asJeMq9cCrMNklxHlnwfSoWs1icq2CKonQgafdzzmpY7p9uKhZF39MCnKqqOtLnaHYsw3EiMGVjxWrDr+qeT5XnKI/TYKwTIFqSOapdcXKarXVxJyZc59BVd87iSQTVRJj7igyEnNYzqNj5SctjrT7c7mxVbzKtWfOWqFJhYnPWm04+tNJAqrsLDG69KPuml8znFPX5l96pC6CxsAetaNtNwODms1GiD4LgGrm0om7PbiuuOxi2yLW7aG+iw+PMH3TXJtLcWFz5bElRXSyOfmNZl5CLroPmrOVgTLNjepcIM4zVxeuQa5cLPZy/dOK1rC/Ew2gBWHrXO4a3NLmxHJ2PFaenwxuNzEGsRJFOAetW7aZoiCp4rala5lJXOiCqBgUuPSoLOZZk96sj5euK74HLMaUZutMkj29hUwfJwKV03Lxya2Wxktym6jafpUEoRVBxVhsjKsMVEyBhtqZRui4uxUVgX5pxK014/Lk9vWmBucVyzpam8Zku4DpSFueaSKRUfJGQKfM6OdyDHtis7NF3FjkJOM4pZDlfrUCyHP3QDQfMppmbEfcPmBoM2V2s5FNIk9KVYwzfMMGuiM0iGie0dguGYsPerJx+FVVjK/d6VIufWupOLM3dEN1bh+VAzVCSJeVZSK16bLCkq/dGaHBMamznJ4TG2V5FW9PuWhcFT8vcVZuICmeMiqJXa25eKn2SK5jqrG8SZAeAa1YmUqPmBrioJmQhl/EVu6TJBdZVptkg6DNNUiHKxtlFb7yg0x7VCOBiovJuIj8shI96kWaZfvYNP2RPOQtaqD1amSQKoyuSaurKTwVzRuUnlMVLosOdGVIjD+EimxySRt8jn6VrSRh+hAqCS15zjNT7JlcyGwagyjbIgY+uatw3kbdcCs6WHaOAc1EykVPLYVzeEkbDg0hjhbrjPtWNbtKThWrRRLhU3cvx2FJoZK9pEwyCKrSWLZ+Vs05b8q2ySMg+4qwt1GTWbgmNMo/ZZVH3c/SoXLI21sg/StxWU8gimSwLIOik1jKmy7mFLtKH1+lUJrbc24V0v2EYPy4NVprCQdFGKzcJILnPyRpj5etQZKttNbElgUYsQfpio/sqMeVpptMq5nLz35pfmXuK0PsK9qhmtZF+7zWymibFcN+dKH9qTyZA33eaUo6/eXFUpIQpNHakozT3CwGkxmnqAetOwtFgIhCM5zQVZTzyKlJprntTSHYRG5FWIHVW+Y9arhaekTSdBirQNGk0ICB9wI+tRFfTFQmORU74pYN0hIaXaB60ybEzIUjLFqqNMC3y8027lIO3cSB6d6Le3eRgFHJ7U1ILEsEd1czCK1heVz0Cir09hqOmyD+0LRogemav6Rc6roERkt4Yy7jqRnFQXupalqDl726LnP3e1aR3JaIwyvH8rbTSeXMeFlI+hpEOD6injGcjirMypPHdJ83nmoVW9JJFwMe9XpDkc1H0ocR3IsTgjc+6pvOZEHBJpuaQsAPap5EPmJDcgjgYNCz+pqoXQt1oRVZh0NS6aHzGgs0eM7qnikB6VnOisuAuPpSDzF+62Kj2aByNRmLe1M2j8apRyTbhubNWBMRjtTUZLqK6J0MyNmOV1/Grltq1/b4/eeYB2NUFuR3o82Nu9UqtSL3C0Wb8Hihfu3EOPda0LTXdPnIAm2H/ari327u1H7vHQfnXVTx847idOLPSI5IZF3Ruje4NPrzqC4ljOIZSnsDWlba3fQjDOHHua7aeYJ7mToo7LmmPWBD4jXH74YPtVq31i0nP+tUH3rtji4SMnRZpE4qNm96RZo3GVdW+hoat1UTM3TaEzxSUdqAB71alcTQuRRnmlxR36UIQUU7HGeaQ9qaFYSgUUmcU2hMXvSH6E00saUNxWTdibGMWamMfrTd3zUE1mdI12wOKhJ9aWQ81GTmhIB30o+b1oiqQLkGgVyIs1KvUU1zhsUgY+tCGSE80BsVEW96Teaq4ywJKXzB3qtvNG81LYrFxXU0rSIi5ZgB71QmlKQsy8MBwa4nWtau/tJjeY7R2HFclWt0N4U0dze6tZW0RaS4QfjXOah4wtVJW3VpD64rkru6E3Xn8arqwUcLmuWWIN1TNW98SX8zExSNGPasia5uJjmWd2z6tTipcdQKjWFs88Vi6xfKMCr2bB+lCo27rUwRVPXNSIFqHUuOxGkLH6VILdT96pOg4amNLj0rNvsFrj1hiHaopFCk4WmNO3qKZ9oJOPlpXGSeXvPemGMqaUzle1IZdy5FA+gkjMKid2I6kGkaRs80hbI6VIDCxHXk1G8mTTWJLE5pAKCrsXc2epp4c4+ZjTVGKdx1xmgV2ODb/lxUgVR0NEW2nb0osF2N4zTsLilUozdql8sY3BhilYLkBAxwKbzn2qxlV6gmmPIp4VcUrBcjBOMU0Iuadik6UrFIcAAa8j8Xj/iez/U162K8l8Xf8h2f6162WLU5sW9Ebvw7/wBYwru1HbbXCfDs4lY16Ap46fnXLjF+8Lov3Rix7j6VPHCveoWznil8x1I5NcppcuBEwPWh3ZV7molkXHLYNOEob5eMmiw0yjOxmcK3C5q08ix24SNQaq3e5XJxT7G/a2bPkxyg9nFZyix3K8s2DyoFRmbP3f51YuP9MmMjRrGD/CvQURWPOcjFRyjuUZWkk67qQL0BzmtlrcLH8uKoSp8x6UnEpSRAeBVZid9XjG2KabUnris7F3IEc9jSknvUwtSDxTvLKjpQojuQxgmnBcN3qTdgdBTC5z2qlElyEIbFIobNPD+oo3YNHKFw29+ahlPPWp/OPoKiba3tS5RpkYbjmm8Cn+Xk/eFL5XHWlyjuRFvQ01tp6gGnmJ89jSGGRh0FCQNjBtz8vBqRZWjIZTg002z+lIYJAOhqkxF86lezRiGS5ldB0VmyKIUZ2ywOKzlLI2f0rWsNUVE2SRAimRY19J0VL3JjmUHrgmm6xY/ZgEypI9KpDUAsm63ynsDUk99LcD94Mn1pXGWdJvpLddpXzgexqe+aO6G+K0Eb+orNs5jDLuCq3sa111JSo/cqh/2aBmeY7kpuaMBffipLO0YnMfLntmtObULKW1MTw4fHUVhmeWCYlXZU9vSrjDmAtXcV1F/rV49RUcTZwT2rodI0K68Q26/Z7ltpIDt/dFdL4l+FOjaN4Rl1iz8ST3N7Em7yiwKE+nrVyo2Vw50mefh4lzub6Ux723TjGfwrJglupog0qbW7iniCaQ/KpNcjdjVMsy30f8AaqrXKZ6NSNBIpwy4+tQSqwc9MVHMwJzcpjgfnVee4dh8nFRSKy80+IgjBq0wIPOuW+VmYD2qWOOQkEyt+dTBR6U5Rg+laJtE3AL70uFxQevanKvNPmYhvy5OVFINoOdo/CpShbpTGXFS7gmRyHPaoeKnNRupPpWMmWmJHF5h+UgH6077LID1U/jUfzJzTGuXArOzNLouwQj+IKa6nw54f8JXtlNPrmstZyIpKonU1wrXEh6HH0oCPIN7cj3rSNMdyxd/ZhfSx2TM9qrYjdhgkVGRkU5G4AOMVoW+nSXFq1xCUIH8Oea1UBNlSyma3YsoBFNmcuxY96TDZIZcEdqHB29MVaiyGV35PNIKDu8ypQpA6CjlYrkOzPrTGTk4NSS7lNCDI5bmp5R3K0in0qBl5q7JwxqFnGelNILmPd5VuM1Np8UxcNIpINacflk/6pW+oq0u3ZyoA7YFaOfu2AgXaBxSmh8Z4pRyOaysNMa2QODTlLMOWOKhnaY48tBj3qW3ExHzcUcomyZo9wHOOOaV4YFjHluzMeoPSmMGx1NEbN0IqRXHxJkgdKtBcDAqKI1KKhjFHvS/L70mO9FVzCsSLhagvJtsRCjJNP3dhjNVRGftayOwZFbJX19qrmuHKirmU9d5p4klTGGavQU8fWFron2EeGdPMu3b5rJljXA3cv2i4abaq7jnCjgVDGkS/bZFT5smq73DP/wDqpvzEYpADUlNCq34VNA2XznFQhacow1AjRHQUEZHNV45WUdjUyShuvFJgRywRMOVqgfMWTGDjPWtVmyOMVWKnnNNMCJAfU1LtOKZytL5g6fzoACoo8sf5NOzmlFS2KxHsx3oB7U8gE0w8ZpXGOp6bhUatzVhMYoAcme9OoBpyrnk0XIYqoccgUHg1IOlRvw1JthEYcjNROe9TCo5F4qLmiItw9aVSM9aRlAo6UDsSZpC31pF3MeBTjmpEhN3saTNLRx1p8w0hOaVWZT940xnz04pjE09R2LPne9MaT1qDJ9KAST0p2DlHsx9eKaxpTTGYU0gasO3e1OjGfmNNhCOw+cfgateTj7pBpNWFcYOlB6U7afSgrUBcYrYPNP3r60qx5pfL9hS5kIdFKf7xp6xxmTefyqucLTlJbpSuwLjkH7oAFPhOGqunSlMhUVIWRPPcbBhRzVGV3kPzMaHfJpvrWkYhYkjCqpzmnI6hxTF5NPWMswwK1sFy3Aob73Sr0ccePu1RQMq1LHOVq0S2TSAIco2DUEsjsc8/WhpGalUZpSkJEGKXC4p7lQcbcmmgc1zykUiGRKaoK1Yaq7HDe1ZstDh+NPUE1ECPWlD89RQhj1B3YOa1LQAR1mxEsw5rQjysfpVJEdSVzgVXdixodjTabQgB/OpVb86i75pwYihIY4RRtJvYdKsmT5dvQVWEnQGrFtbTzXAVVLA+lddJOSsYTVtRn3uOua0LDQbi4TzkBA963dF0JY8SXMYJ7A1voiRqI0XAr0aeB5lqckqzR55qulsuUkXDVzN9atbAuuRj0r13U7GO6hP94Dg1w+q2JjaSOZSFPfFY18GoFwrNs53TL/5f3zbvrWxDOjgFGx7Vgy6fJA7NHhkzToJWQ/fH0rz5LlZvzXOmhuGT5kYqfY1s6fepLHtm4euTs7nsTmrombI2tz2rSlVaM5K6OujUde1SIcCsTTNQb/VzED0NbaYZAwOa7IVLnM42ZHOgcZ/iqAx46irLA9jUTM2SMVqmQQvGrcEVSubdY2yCa0ec1DcR+YM96mUS4yM/b9altjtYEqCKRvkPzUvzMMoBXLKLubXJ7nyZFBRArUyNO1CK/wDEMfhVuO1YrmhRBspS/KxHaoJm43KORWjJH2YEVWlhGMg5oaFcZb3JC/PHmp0ZWbJXaKiS2bG5cGlKshOacG0Sydtp6U0Lk4BNLEdy1IEwQa7IVDJoYlrJOdkcbSH0FUbzT5YZCskbIfQ1tWtxLbNvhYq3rSXd092+6c7m9a23Emcu8ZTOD07UiMwkDplXXvWpeWe4lkxk1mMjRsQwqoagzqfD+vJJKtrfrjIwH966iTS45VEkcmVPcV5YWORjiun8LeJJLLbbXTF4ieCe1dtFR2MpHUtpTLjZJ+dVpbCdM8Z+ldBbSR3ECywyK6sM4B6U7aD2rr9jBmN2cq0Ei9jn6UqrInWuoManqgqCaxjcdMGplh1YOdnPnB++ufwq3Bosl3AZohHtHXLCrb6ZJ/CwNQGG5g6b1+lcdTDMtTM6TTZY2OFI9xUJe8tjlZGGK0nllxhmb8TUEmW71ySwzN1MyZpGlO5/mb1pqMy9K03hjbqopptI8c5H0Nc06biWmRxSbbfzpJBgdRTBqkeQ0LZX3qjrkXlQlUYgfzrBt7qSLC9qwdy7Hax6zb4+diD7VcgvLeYfLJn61xUcqtg1o2cq8DGDSSuB1DRRyDsahfT4u3BrMjuHX7sjCrsGoyKNrhGH61bokXK1zZOj/LmoDazDnbW0NQtyvzLzUqTWsg4K/jWcqBaZz3lYPK81HLGpHSukkt4XUjaKo3Gn4BKc1k4SRVznprdSPlJBqq8Mi9jit97V16pUTRc9qSlJAY8XQBuKe6qB8rEmtKSBWXG0VXNg5PynFaqfcGikPeo3b58VfksJVHBFZzK4k5HIq1NMmxPGMEHNWoZFX2qjlhSgtjrVqQjVaVWj6iqczqAR3NVHZgOGxTGZ8/eoGWBhTkHP1pJLxkYbevtUPJWomDZoC5pxarcAYad2XuDzUn2pHGe9ZIXdT/ugc1SYGqkvNSCbHY1j+e69CKlS7l/2avmJ5TUWdT1NSABhuXNYjSMxznH0qWO+kjUKeRVKZPKa2B6VY0i5XT79btreK5A/5ZyjKmqNnfQNxJgZ9a2UuPD6w5kmlL+gFax1IZD4p1CHWZ1mj0uGxYDkQjg1mxQqo681rkaXNGWjlZfQNWY3yyEKQRTkhXF8setG0KeTQHH40E575qLBcUBaRl96Mj0p6bSDQBERx3pBUpzULsV4qZIaGyOQcUzefWkY1Iu3byBms7FIartnipFkYnGTTkx7UOmDvUg0WC4rFu+aReTgfpUM8kjdqqRySebgsaak1sM2IZp4m/dzOn41pWurXkON0m8ehrHg6DLfnUjhs8MK1jiJrqTKKOmi1xSP3kePcVdt9StZBnzAD6GuKeWSMf3qal4e4xXRDHTiQ6SZ36Sxucq4NTx4z1rhLe/ZT8rsv41uaPqjOQkrZ969GljOYylSOiIFJtHamK25QQeKcSMV6EJXRzyVtBMVG9OZqaOpq+pIlFDA9qQ7geamS0Ec15lIZD61AWJpC596xNycyDFN8wVCWJpuKAJ/MweKcJvqKrHimmT/AGc0ikiw0gPTNN96hDinKx3UrisSj60uBnrUTtxTd3NK4Fg4xTTUYY9waVzld1TJ6FIjunBhZe+K8/16JhO7MMHPeu9O1hXO+KbRnQtGmTjrXm1tzogzjgcCpI3X+KoQpVyGGDVhFTAz1rmZumBdR0NNMpNSfux0FMfAqGNETu2e5oE20YIOaUTKp+7k1FIyscgZpWKJxcHbgfrUbOx61D+FAJosApJoT5XDU3NHzUASyzEjGAKgLGlINIqls0AAYtQc0qI3PFJigYhpKU00tUlXHbhinK4KkVD1HWhtwXinYTJQ/lnr1oE6/wB2qxZ8Zpqytn5qZNy0bg54XApy3LZqpv8AU0qt82V5pAaAYMvvTo2VfvDNQRE7eKc24UAySRkPTIpu4UCMlN1AXBqWNMevWvIvF3/Idn+teuKea8j8Xf8AIdn+pr1Mt3ObFO6RvfDvh2Nd4HOPWuC+Hudz4644rtN0o7CufFv94aUfhLykMvWmsMdSKpFmIwSagdW3EmVsfWuU0sX3OCAKvW4EcWdvzVhhgo/1h/Orcd+Vj2k7vemFx9xIXlOelR/LUL3AJPGKdFKjD0pMLkysQfarlpMqkZwRVEYY8HipBH70iy5dzBz+74zVaOJc5bJNPRkXmkluOOOKiSAUpGKmihgcczKv1qkZs+9RmQMcHIrKxSZblEaSbRhh6ilEluqnejH6VXBRR8zVFK2fu8ikDehLcNbuP3akH3qEBaYc0+EoG/eZx7UXJuSCJSAQDUhtUMZbuBzzUoKceS272IqJ93Jz1oHcq+SrHvUMseDjNaQZVTnFVZWUnjFAXKZ3KccUbpPSrGBjpSoooGVtzr7UgkcHirMyZqAKM9KllIesj08yblw1GBgdqNmR1pDImMfoacmwnhaUx4/ipwVR3pXGG3HK8UpkccbqbSE0riHea6nrTzeSgVAWz1qORsHApp3CxvWniCFbcRXFmjEfxKOao3morNuCx7Qazdx9KeM4rWMrCO5+HPxDXwiHSSy+0xv94e1aniv4mWOuwNDa6ebNXPzAd68xYdPlqWOMt2qpVG0BpNdIWyPWnxak0TbkQVQVW4p/lnHWuflL5i/NqglUq0QH0rNlbP3QcU4w5PWlEZFTyj5iuF3dzTo12nnFSlOaNpp8oXBMZqViMVEFI6Ug8zPPSqQmSKBnpUmO1QqxzVqFg3WndAIowMGmSqB61PJioXOalsViszYPQ00kf3TUkhAJpq/NUNFXI3b5NuDmoreE3Em3pj1q8sXvSNHt+Zcg1aRVylJbeW+KUjanFSy+vOajIdl4AxWiQcxGd1OjkuIgdkhUHqAaBG1SoFj+8cn0rRITYiO7sFVSz0y4aeJwsiFTUqSssokjwGHSnXE8lxLumALUWJuVw205IzVqFUk9qqyZyemKj+0eUpweaqNkTc1VtY24zzVK6t1hkOxue4qit7Ij7lY/nTLm7lmbLHBq7oC4LcOfvYzUUtrs/izVZJXyBuNW7YF2zz+NRJ6FpD4rfCbivFLIFPC4qeR8LtBqmN2/FYMocFXP3alRV6baIxz0qUVDYhqxru+7mphErDoM1GzbfmqF5mzwcUcwFv7Oo64pnlR54xVQyserE08SADhhSuOxKzIpxSeavaq5lB6kU3fk1DKiWTMvsKjMwz1qCRsioZCe1GpVi+Gz0qC4dugzio7OT5trGrkqZTjGTSbsKxnGTnpUobikMJzTvLbHTmi6GIeaei0qW8jdcAVOkZQeopBoQoGMoXAxWlIsZjCmIZ9aosxVsrxUpupmTBCj6UySKRdrHb0qMvTysj5IBNOjgb+JaQDVfAqZWDDpSeS3tTkUJz1NADJVb0qsyNnpV0vu4ppFICvHx96pCeM05hx702obGR5pMUtOXpQIE4HSpFOO1MUcingZNK4yVXqTqKYq4FOBGBVpmbiOHvmglR60qgGmP1pNpDirC7hio3bikZ8UxmzUMpCd6kG3HSo6XdxUs0TJAeKa5oGcdc02TdmkkVoMb60zn1p1Ia0QWQUfhRnimbjmmTcfSH8aWNHduBVxrORIt7rj0ouFyovzeuKo61Z3FxAVtJdje9a8DRpnctLK4fsKunUcHdEt3OU0zR9Zt23SXiEegNdPbsyxqr4LY5+tGBQAM069d1NWiEiRm4oUg4FManRjJH61zMomAAGTUTuMU9247VBjcRipSAaAWapVG0YpY12jkU13xxVPUBd+CetNLknvURNG6rUUBKrc09Tg1CpwcnNSrzWqQXJIz8341YjwWHaqqYqVWAFK5LNDCgfezUT4z1qONt3epFGT0yKbZNh0aqSMdKdKyrwOtKFKrxxUT8udwI/Cs5MpEeeaNxHShuvGDTGPas+Uq44zL35qKZlI4pGXPSkKMeBRyCuQlhTVarj6ZL5Hm+an071l7/nK981SgFzQt5MNzWmkoZPlNZFv82M8093dCdrYxRYLmqKTkGs+LUHXhgDViK8jf73FNRYiYnmlO7AC8k9qbHiRsKRir9nCsLrM2CewrelBX1InLQs6To01xhp0ZE9TXW2FtZ2kYVFBYfxGsP8AtqQRBAFFVpdUk/vc16dPlgcsrs6uXULeDmSQj2xVCbxJChJCkr64rlbu7kmX5sGq8N1JDJnaPoelb/WrGPsmzo7vxZDsIhBD9q5291251G6Ecm1RUk9rBfKXXEcvt61g3EEsExWRTnNZVKntC1GxqziPbgMDnrisu7tlY7o+PWtjR9GurpBIp2qegq7qGjy2sXmOoIrz6lCW6N4tHLQs0bAGtK3nDD3ourdSNyDmqZ3RN8wrikmi0zXVg2Mda1NL1FoSI5Tla5+C4UgDNXI2BOTzitac7Eyjc7JJY5ACrA5pWFc/pt1tPOcVuQS7wK7IVTmlGwMOOaQYqcLmhoxWydzEp3Ft5y4/lVQQSQH5gSK087T8pqncTXTSFFh3D1PSqlBWKTY+JsrzzViO4VFwqnPvWbsnhcF8gGr0EfnLlT061hKHYtMbNJvOTwKYrJzlatraqw+8QfSo5YNo7VKQ7lRm5+U4HtTWjDAYfn0NWZJLIxkeW6SDuOlVH3fw9Kdhjo5FiOGp32iPdwwqrJA5IzThanaGUjPeiLsFkXkZWHymlddwGarQqyMM5FWjzjFdEKnQxmiMq3aqt5a7xkLzWgV+WmHg1umJHPyRNGcMpFRkCtueNZAcgVlzxGM81UZNMGky94d1650m45JeA9R1xXpOjana6pAJLeVWPcdxXkLGr2kX9xp1wJreQj1FdtDE62ZjOmj18L1pPzrL8Pa7Bqke1cK46g9a2OK9OM4yRztNDQOKAvHPNLS4odiFLUry20DjlBVGbTIScrkfStXFNKms5UkzRTZkNpTbcxufxqnLZ3SH/VEiunjWnbcnnGKwnheYuNSxxdxCGBWeLP1FZNzo9vIxMbbK9HktYZM7kzVO40W1kBwCtcdTAG8KyPLp9PurSXIIdSe1W7RGbGcg12dz4dPPlsDWPc6LeQPujjP4VxvCOJp7RMqBCE+UZqMswPcU8w30JOYzj6U0SHP7yPB+lJqwbgJD3pVlGeWIqaOFZyAsiKfc0+40e6ji3o0cnsppALbSr/BO49mOatLfPH97DVhG3uYX3SRMo9qerN7/AI0uVMfMdFFeQzcEFTUhjtWYbutYEUm0c1Ot0MdeaiVBMOY15bOJlPl9ulZdxHMjEbSB9Kls76NZP3jN+FX7i4V0EkTI4/unqa55YZlqZihXb1FNis4kOW5rYSe3k+Vogh75qIW8b/ckA9jWSpSiVzJmPd2m4jyhg1G1jIFBIOa1Zh5fCpuPqKZ8/oR7Uc1gMWa3ZFJZSBVF2XfgHNdJcR+YhVulZ6aUC7FGHPrWkaiBopQru57UPHitGKyZX2uRtHcVDqUIiX5TWikiSgeKNrEcCnIC2MmrCjjFNagUmXHamoccVakXPSomjY+1TyiuNBzUb9aftYCmEGnZjFQd6f8ANnjFNUlR0FBdqfM0FkW4rxok+Zc4HFSWl4ZSQ2QKz2kbFSQNgA0Kcg5UabllPXIpouFU5Oapmd84zSSMxXiqUmS0XhexE9asQ3aH0rDwc808Eiq5xcpvGeNhUEmD0NZaTOo4JqeG6zwwFHP3DlLKpz3qVQKpST7ckNmo1vGB5GaQNGkSfeg9OhqpHenPzLUv2nccDGKQhGzk9ao3CMTlTg5q8WzTWK4OaRSIdOun3+U/JHetRcsMqaw4YWa4OzI71fWSVBtyQKB2ZbZW9TTWUY6VAJpM8tS+f6802KzFdWC5X1q5pkjAhvQ1T81sZWpbKVjIRjHNa4eVmKSO20+6Z4BmrqudvtXN6XcNEwDcrW/GSygjkV9Fh5XSOGotSTfSFqTaf7tIVNdVzKyHq/HrTt2faohRk0xNHJM1N8xfeo2J2E5qsWYGuS50F3zATSPJgdap+ZzinKc0XAsbyaYeaZkgUb8d80rjsOBxUivVfzVzTxJRcSLYAIowBVbzG/vUCRv71S5FJFhm4qInJpFLHq4pkh5+U1Ny+VDj1psqJIhU81GzN2YUgb+8efasKsOZFR0OX8Q6TtYywrx3xWEFwMHORXocwSRNrDINYWo6OjgvCwHrXFUhym8Wcs2QcUwjJqze25t3wx4qBcHpWJSsIIN3eni3GOCKUEgEYpfnVcmgd0QPD15pgjbPSpg2c0pzRYTZGsDn+Cn7Nv8ADTt7jjnFNL5pWKQ0lfSmOwx92n55qRYlk6kUWC5TLHNSphlz3q19mXNQzwbD8posUmRsobtzTfKjP+szTWYr3qJ2YnrUgOmRFI8snHoaYDg02WQjjNQmRh3pjsSSsCMCoCuT0ApCxJ6805Fc9akLC1JD8p7YpFiZnAUZOea6HT9Asbi0aa41NYJAOEx1oE0UEePyxtHNIzHnitfTlso1aP5SVz8x71l6gVaU7TxntQJK5DFL83PSr0Rt26mssRsDxmnopXOalspIt3WxG/dnIx2rx/xd/wAhyY+5r1gMT1ryfxb/AMhyUeterlu5y4lbHRfDmGTmXy2ZO5A6V3y2pkUvtOPauJ+GutS2UEtqYkeN+MnqK7e11mWJSIFAB655rmxi/eG1Fe6UpAm4jkfWomWI9WqW/u5Ll9zKoPsKrI5U9Aa5UtTWyEa3jPIbikSBd3BJqSSYMuNuKLdghDbgSD0qkFhWhA/hI/Ck8sVfXUFb5WjH5VqabcaWf+PiBWzVqKIbOfjXB68VcV4gvJ5rp5l8Kzx/JamOTHVW71mPZac8mI422565qHAakZJZecGoHwfStfVtNt0tw2nuzv3BrEaxvlXe67R71m0ytBy8UmD7VNY201w2F+f6CrN9YyWgXzkdcjjIxmspXHdGcUZmAwanSHgA0qDnK8VNg96zbB7ELwt/CavaXZ6e6P8AbndTj5SvrVekNK5IxISlwQhOwHgmpZlXvQGOabcZdcLxSuxoqXTqOFqo0h9anlhbPzVA8OPWnzF8qBZD61IJjntUfl/L15p0ceBz1o5g5UKZGbrTS3PSplWneWrDmi5VhisCRUp6UghwRStnFG4rEbGmc5qTGRSUrIY3B6UoX1p4oK8UkrgNwPSmlV/u1KBSkDFFhkQUdhTwtCrzUi8VSYWI9tKhAPzVONpHpTGRc9aYmiRWTb0zSj8qjHHGaXJoYrD/AK04bfSow3tTgx7cUMFcV9p7UioD2pMn1oDc9aVikP8AL9hUoeFU2suagduOtRtuI6E1Ix7FMnHTtTTJhQM1Gc55zTSKV2MeZGI4ak3Njmlj2qw3dKknkjOAgxTQiA5Y1IgxT44WYBlb86ayH+9T5RDtwp24YquysvOSakUFl461UUTzMZOykelVjMEBbtU7W00hwp/SmnTJu+TWqVguVfOLHjgU5SzH1FSPBHEBnOe9XbFYJFO11yOxNUiOZlBFYHOMU7DMdtX5sLkYFVgPmyODRcNRgiwPmOKie3jY4zVqUl+vFQ7QBk1LkioplafTQEzDICfSqawsCQ6kMK0WuBFxuyaqz3RkbJ6/Sp5zSw2KMs33c1pQqI4sY5rPilZfukVMs0nHINS53KiSShic4NRIcNzxT3kYD3qtNLt5bA5rNlIt+YuD60olUDrWb9o3MQCKljy33mqZXAtyyB1xmoSuTTD8veoppiPutUJNsrlJ/wAqTBNVPMb+9UscvHNU4tDJCpzThxTRIM8VIjDIpWENI470wjmrZCsuMVE0W0/NxSLKpyp4NWIrhhw1MkEeeDzUTHmnuSy6rI3Q09VLHCjJrPViOhxV+1uQoBI5qXERaiRlGGUipSvyVG14zgErU1o6SSYk4FUkIqNDjk80Kg7da7Cx8O2tzaNOLxQQM7d1czeKsNy0a4O04zTsST2SIkYZ9tNu5Y2b92v6VXZ+OtMdiep4qWtQuPzTKbuHvRu+lHKK4uKRhThS4o5QTK8lNqyR+NMKjtUOJXMisTtNKG4p7pzURXn0pWGKH9aejZPGawr+41BL9Y7eMtEcZOO9a1nuUbm6nrWk6PKk31C5cpwUEehqLzOaXfWTTGSZPrQeeuaapzSvxUsBKTaSakRVK53UhZV71NwEMZA7UwVJ5mRUbZzQi0SAimvTBkGlzmnYAI4pOKd1FQz2sswzFN5f1FOKu7NhzEojDdAa1dJtYUffcKGwKo6RbzxkrcTiUewq/I20fLV2XczchL7yzLiIbabfTK1skeSSo61FISxqFwWFJqwJtkIXd+FS4G3pimMrL0bFOjRpBjNSwYw9aWpo7Zt3LVaS2qWxFSOFmPSppY/KQEAVOEEZ5NVLyYscLnFK1xkRJbPFOVdq89aZE20/NzTZ5Sx4qlEYksv8IqIcmk2tT1U+uK0UQHCHIo8vB6VLGeKlABxxmqsIrmnRsM0s0e1qiWgm5ZCgkVJ5e0UyAE9KsqjMMVmytyI9KEldR97j0qVoGC1XmVl7VPMwLCXY3fMK05NWt5bH7P5ADYwGwK53PPvQWYU1IC6W9800kVUWRvXirMLA07iY7rxTkVs9KlCrjPemscUrsWjHyysYSprKaL95nBzmtLluKjdSrdOKqN+opaIhQ7eq/kKjmYEkdKtBtrB1xuFVtQmNxMGZVU47CtOUXMQYBOKfGuGHQGmIPmzT8jPei1guTMJF5HH0pUvHjwGLsKiWRs9akgVruYQqUDf7XFUnYRcjv4W/jI+tMudQA4jY/WqepWZt5fLbGR3BqttbAHWrVRi5UX0vJm6PTjdTZ+ZiRWajFDzWpZQR3CcXCg+4rRSYmkW9MukacJ5oDZ6GuuFjbXVqnnxhq4v7ElvJ5nmAn1Faulau9u2123J7muiBhM2Ra6janbYXixxf3WXNVNUn1hk2y25mA7r0q7b6tZTH/XbW9DVh7yNV+Rt3uK0aujNSZx/2k79ssZjPoakZVdCOqn0rZv7aK8+9GN/YgVlx6dqELsphZovUDtXBVw8pPRGsZox7mB4ySucVNp2oCMbZV/GtGSFGG1mI9QR0rMu7PyiSnSuV05Q3NVJM145w4DL09q19Pu+QrHGK5fRtSjs5Ck0XmKf0rTaWCXElvIOecDtVwkyWjqYps475qZ1Zx8tYWnXgA2SGti3fcoKmuuE7nNOIvlt37UKyg0+QnBqv3rqWpg9C80kBi/eLuGKp/aYYQPLQ4zUq8qM81BJCWbK4x6USiXEkl1AEYjjwfWoXkkYZfO2myRc+9Sbfk2sOK5mjQZIkTQ5XkimxQyOvyqSK041ghgCgq2euaikvYbcfuxn1GKaQXK/lqy7TwfSqRuFgnETA8njitORo5Y/OTgntTBBDMuJV3H1quVCuMtWs21KCHUAyW0pA8xe2a6rxX4Th0qxjv9IvkvrUjJAYFhXIXCtbjYPnj9DUSrn545pFHdA5x+VFkPUsrcKwPB+lEjbxwKrxlAfvYq3F5LKfnGapVLaEOJWKt71HLAsi4ZTn1rQRV+v4UOob0rVSuiNTnZ7Xy2LckVX5U+1b80IbIzwaz7u12KWBq07ajWpWtLia3mEsLFWBzwa77wj4oj1AfZbvEcw6E9687BO40IXRxJGxVx0Irqo4hp2JlTTR7Zuo3VxHhTxUXZLO/G3sJK7bKsAyMGU9CK9SE00ckoWHBqUNx0qM0BueK2Rm0WI6kAqGMmphTEPXpQRQvSpAvFFh3ZHtHpS+WG6qDUnln1p6LtFS6cWUpSKslnC/3oh+VVZ9Hs5RzF+la2KbispYaEi1UZyt54ZjJJhOKybnQ7y35jeXHsa74rSMgI6CueWCXQ0VQ80kS+iO1lZh33CojN2khwfpXpUtlBKpDRg1nXWgW0nK/KfpXPLCNF+0OFXyHP3ttK8Mf8Lg10d54bYAlcH6VlTaHcICV3CsJUZRLjJMztm3tT0B6g097e7tz8yEj6U37QUPzRkVm4lCmYxjJ5xQl3ulDMoxntTfNtnPQjNPMEZHyutQ4XGy1JfW2PkjcHuc1Gb6MnBXIqq0e33pu7/ZqPYxYczL0cltI2PmU+/SpHjCglWBFZ34U5WKnIJrKeHtsNTJXDZ5qOWFZV2tTZbhlGSoNSW8scg+Z9hrB0pLYfMQw2Koc43UXaJswqjNW2Yp91gw9qZjfSSktx3RnLEcZYUNGP7taYgz3pjW1aqQrmWIB3zTWt0Nab24VOtVnRlbjmq5kCuUWtiDxzSGDA5U1opDKcfKMVFfSLCm0jmhtFK5lyIV4waIc56U8sW71NAh3c8UkO4zZ6dacVbHSrCR4OSalKKwq1ElszSpFJnAq3JDz0qFocUOAlIrt96kBYVZEOaQxYpcpWgxMSMFPFWFstwGCTVcrg7s1btrxlG1gMU+UlkM9vLCOFJqm8kitzkfhXQW98FkDKvOO/IqO/AujudUz7DFJhYxopm7mrKlmGearPAyS9OBVpWUJ26VLY4ofH8p4ODVyLLffww9KzDLhqt29xHj5mxQmXYlulhVd3zA+xqk9zt+7kj3FaQktZ8Ksik1FNY5ztwfpQ2FiCK6Ujng1ZtpkEgcnj2qqdPkz9w1Zs7E7vnz9Kulclm3aTI2CrA810+nTRugAYHjpXK21hGx6kD61v6bBHAg2D86+gwr0RxVEa/HtS4XbxVfzBxT/NNd/Q5rinGaOKTrzQKExXOFc1G2dmaVgME96hLGuPmR08obvUYpwYBaYznFRSFmA7Cp5ilEnLZHekOGHeq2cfKD+NLuYfxZ/Ci5VkTKhByQKdtz3warhienNPUsB93H41N2TYsKp/vZqQMQPujP1qsGOaC+0/e5pcxaRYLHuv60xmO7atQ7v9qgyhR1zU3YyxsNMPB5Wqwnk3feOKVpm96VxonJQ9jVW9OLdwnXHFSZ4yTUcpDqVNc1VFo4zUtxlIkbJpkMP5VoaxYvFMZB8wNU4m29a5bMsesS+hp3khu9BmWo3m9DRYCZbVeoFMuNsa8imJNMG4OBSSOJBh6AISwYelRNnPFSEKtNZlApGiIxkNzU0cka1BLIpWq5aldisaX2kjIUDFVZ5vmqFX/2uaNhfp1p2C5HI2TmoHl9Kn8vnrS+SB14qbFIp8k0NGWHNTvtU/ezTGfilYq4kaIp6ZqYMq/Sq5Y0jHiiwy3HcKh3cUSX2RjGaotk96FBxTAmM7FuMgfWrEDE471VVeRVqIbcetHLcVki3xgYGKYw601Edzxk06QpCpaeWNB7mmqLZPMkV55CvQHpXlXih9+uSH0r0PUvEej2yMok818dBXnGrXEd5fyXCKVVjwDXq4GjKGrRyYionY3PBnMtdvBuHGOK4jwSQJsnpmu9tLmDgMP0rjxv8RnRRfuiSRNtztNVZNw6cVrTToy4XFZ8ilzxXG3Y2K3OMtW5ougpqVs8y3yRFB0YdaxpEKkKRyelaOn3F/bW7LE+xT2xRqBSvYTbXLQhw+3vTIi2R1zWppliZrhp9Qt55Yj/ABxLmpb62so5i1iGdO4YYIq1cTRUjcqKsR3MnTNR7UY8LtpRHg8VXOTyluC7mh5Rh+Iqea/uZo8SIHH0qiYnX+KnrJMq7cjH0oUhWNXQdYg0mYSNp6y88it/xH4y0LXNPFvPorwOo+V1Nee6nfNZwmZl3D0FRaPqsOoklVII7YqZpSRJpmGNSdhJXtnrRtyOlKMU9NprkcCkyBl9jUbEjsavmSP7uKsR2ayQ+aCCKXKO5ilpM/KpxT4wxPzDFXGCqfamFFbnOKTgO5EwU8YzUUkSMMAYq0QPaomGDzU8o+ZlF7VxkrzUTbk+8prT704KjdVB/ClylqRkFuM4NSBiAK0Wt0kHYfhWfcAI5FKxXMJ9oOelP87cvYVUJ55qVfmouO5MPmpSD6CoCG7MaTzGXryPaiwE44NITUXmZ71JkYHNCAXNL1FIuAfWpgyY60XGhgU56U7Y1P8AlB60skkYUbWOaaAj2MDyKcBg/dqa3Mcg+abB9KWRdv8AFuFVYLjBtI6UFfakDDOKcQccUWYiNk54OB6U/aAmfSopGZetRGVv73FAD3kJHFRjPc0g6daXtSYIQnHenRzSJ0bAo61G68VBokTPcbuwpgYGoSVUfMyj6nFUbzWtPtBh5Qx9FNbU6MqjskRKSWrNQn2pjHbz0+tcje+L+SLaL6Emsu41rVb47VZwp7KK7YZZVer0Rg8RHod3Nqdvb8SXCr+NSWt7FcjdDIrj2NcBb6TqV2waTKj1Y810Ph/S3sn+a4Y+2aqrg6dKPx3YRrSb2OmMmBSxzYPIxUO5dvFQzMR0NcNmaXNiO62gBQDVS/vpRwowajtGZU81fmIqlfXSzy8kBvSquxaEF488wGPlPc10mjXGj/2A8J0G4mvgMfaEYnB9cVzTPxWv4W8Qan4eummsLhV3/eWRAwP51LmWoleORw5jmJ3Z6EYIp0s6xqT1o1bUm1K/e9nCLK5ydgwKouVYcms+YfKSrd+dwvBqV93lZZxms9wij5DiolaQn75xRctRJnUlz81LsAHrSLuIHPNTDpUNlEJx24p0bNSydaRT81K4mMuJpFYZXisrVLxlYDBraYeZweRUc9hHKQxI+mK1pzjF6hYzbKVGTc3BrRjlXbxSG2gQcAHiouhx0pTcZPQaRK8v40xU3ck4ptKGIqbW2LJBHj0pfLpqvxUiFjUu4XI2DKaehbjg1KB60u0UnIB8L7CT1HpSzPv6DFMVecA0/bU6CbKrK34U0g1c21E6U+YCvUyZxkUxlIan544IpsCYSNjFXrebauSufpWapzV2P7oq0STvcyHO12UexqNdxOc5oTFSKvpxSII2bbQrZxxT2TimbSO/FNRuAA880prT0vTftC7myPwqK9tlhB56VapkXsVFIz3pxxii3iaYEqy/QmlMbqcEZ+lDjYLsb2pnzbh8jc1cs4fMfqK1DaoqfNgVlIEzPs9ONwPm4pL7SGjyUwRVvc0ZwGOPanCZmG3ccVjdmqZg/ZZAf9Waa0LKPu1v7Y/73P0pjxDrtBqdR3MLy2x9003a3oa22VTxgUgjT0p6hcyEU+hocHPetVmhjHzlE+prH1nXtJsf9bMrN2CYNVCjOb91EOrFbkhSTZwpxVd9wPzcVhXvjtFXy7S3DDszVh3Wt6xqTEJuwegRa9CnlNd6y0Ri8ZBbanaG9tYDiWdF/GpYbu3uW/cSBx7Vw9noGr3z7pVZAepauj0nQZtPw32on2ApYjA0qUb892VSxE5v4dDafpUavzQ3m465qPEmfu5rzUjpuWl6VLEcCoE6elSD61mxlmObYcgZpzTMx5Aqru9DS+ZVJk2JwRTWx2qEy+1PRtwptglYXG4+1W4toTharoM5q9awbgMsBUCYW68n5adNKIxjFWJUiRgFYe9UZ1DOeeKAIHlyT3qrIalbgkUxkzTRQwdKDgdqcE96ekasfWtUJjAMilWPPQVMIhmpVTaPl5qkZlcRt7VJGrKDmpRgHkYpyjzZBHGPxqlG4MrBi7bSKnWydxu5FWzaiAhnHzfSrELKeG+X61p7NGbkUoLZ4xjGfepxA+NxGBVyFPOnWGIbnJ+VR1NX9Qt7iwRUvLSWEsONyYBqJUyVMwsqOppzCOQbStSusLHdjmmpsyQuaylTsaKdylNZqT8oqA2h/uufoK0LiRVQ7chqn0XWWtUaF4I5lfuw5FY2saXMKS3ZT8qsfwp0IZRzXRXRiZvN2qA3YdqYmkLqKltPZWmHWLPJoE2ZMbjvS71qK7tL22uGhuIGhdezCovnX7y1VhLYtIxDZFSFQ3WqaycgZq3HnHJq4oJEcka++aqyqc421oHGeaYUjY5LVstjNszvLPoaRo37Vo+XHnrU0VvG3tVWQ+YxSrrzjNRtJtcfKQfWt6azUD5eapPbqcgrRYVygF3n5t34mkbCHKk1Za2kyfLGab9lbHz8UWHcr+du+VlBp0TbT8vFP+zKx+VwfxpyRbPvVUYilIsxCSRR82RT2spG/wDrUWxZWHlqSPpWjGshGdpH4VrF2MZNGfDaMjjzcle+OtdNpEVqFHlMzZ9Tmssxueq5qS2aa3kDx8GumFRGTR3tjZwCEHy6tBEQYCDFcxY+JnjAjuI8j1FbNrrFlcDiYA+hrvg4NGEm0U9a0RLgGa2ULJ3HrXLTW8iO0Uqkdq78TKfusCKqajYw3aZ2hZOxrkxGFi9Uawqs87uNLkJLxLj+tQ2rG1lzIrYrqLqGaBzGw47Vn3lp5yHI57HFebKlys3Ux8HlTR74/wAs1fsrh4SMkla5iKO7spuclM1uWkn2gL86gfWpjdA9TpEmSRQR1pXVcZI5rPiRlUbOcVMsrnhhXRCTMZRJw3pTxjFRjkdqMlevSt07kWsMuGOSVFQNK5GMcjpVk4NRuqkdgazkiky1pq2t3A6y71mHSpNOs0WZluE3rng+lUIJGhb5TV+3usDHr61mMvNptrISEYLVVLNkkK9s9c1HLcfMduRSQyyyHaMn3qrisF9Aq/xA1mTRiMZi5JrYaxabh2P0pk1jbQL0yfSpZSdjn2SQHODViDzMfMKs3zQhMKu0ioLeRjwqnFTYouRSno1TYVhnJFVe2TUUskq8JzVwdiHFMmfG7imMqkfMuRTYmZvvDmpTn0rdSuZ8tjKvYRnci1mMWDc5rpWUVnahbqQSuM1Sdi0ZiyMD711XhjxXJZ4t77LxHADf3a5YR++aXC9CK6adblJlC57PBNFcRLLC4ZSMgg1MiivLfDXiC40mRImzJbE8g9q9K0zULS/hWW3cHI5Ga9OjWUkck6bRoJgDinZqEHFIXFdaaaMGrFlDUobiqIkx3pfOb1piNAOvFPDKRWcsxHepBOOwNFirl0DigCqyTH8KlDZHvTJJcUhHtQpGKNy0ikwcYU1Ed1SsQR3phqWi7jOe9IyqfvKDTm6U01Lpp7hzFWezt5OqgfhWdc6HbSqfl5rcCilCKDms3hkylVscZd+GH5MWDWVPo17bk/u3/CvSduaUqpHKg1k8IWqp5TIt1Gx3I2PcU1ZkzhlYH6V6bc6da3Gd8a/hWXdeF4JM+VOV9iKxnhGtgVS5xo2uPlb86btb61t3fhW+jJMRRx7GsuewvrU/vIHH4VhKhI0TKzMVHKZpV2kf6vFPDEnDKQfejdzWbg0DYAjpilGQeOtLGu7nIFOIpOmnuFx8cnHIp/mr61UkBx1wKi+Y9GyKylQiPnNEx+YMAZqMw+WfnXFVY5JI/uMauQ6sqJ5c9p5mf4hWDw/YpTIXk7AVn38LzH5RmtSRrd/mTK57VGGjz0zWboSRalcxltH/AIuKmjjKnnPFa22BhycUvkwn7rYqlGRTkZmOakjiJ5zVs2RZs5GPWla2aMfL8wqk7EN3IJLddoaOTJPY1XaHu3X0qaQNv6EU4FVHNVzxBIhCqozwB71XuZoMFVGW9qXVJI9uBms5OtJtPY0USeNVbqOtSpEvbrUS7s/LUybs/NQg5R+CD700ysuanVo1BZ+lRySRODsX8algiFpN3UCqsqnJPrVgrigc8YrNorRGe24N3qQ7ymAKumJcZxT1hz6YoUWO6M4RP15H0NaWjSSQyYlclPc09YR6UpiA+tUoMTZ0Vq1vKmVIFSBY8nAFYdg2OM4rWtPmPXNdlKFzCbZoWke44ArUjjKqBiodNj/Cr+3j3r2sPCyOOoyDaakBI7U6lrssYCBu2KXNGKCPalZDOCZlbvioyvoaaGBFAxmuA7BMNTWjLD1qQ496Bj1xU3RSQiR/7INSBIzxjFN3ejUFmJz1NK4WYPGF9KiZ8NjNPfkVXI5561NwsSNKBVd3yeOalMQYctmmmHb82eKRYgGRnpS8etFIRn7vBoCwo4GaN3HSkwQPWjGaQ7Chz0pygGmbTmg7hUuwDp4EmTY2K5/UNKmSQvCNy+ldAPu1JHwuKxcEUmcRNE8Z+dcGmhlx93BrsJ7WGQnfGD71QutGt2GY/lP1qHTC5gBqQkGtJtFkHQhh9aY2jz9QQKnkKRlSNUbYYYIq9Np1zGSSmfpVOSORM7o3B9MVNhpkLL700gU8k/3Gz9KafxH1qbDuNVFB6VZXaAMDFMgUluQcVdFvtXciM34U0guVt8f8Xy1Tumy2FPFWZ458nMZH1FUyuW55NLlHciKdKCuKspBLIfkQt9BUh067Yf6ps+wo5QuUcDPSkK59quy6dLGu6aRIh6scVRuL7R7JD5+oLK47Ic1pGjKXQPaDlj3HA5qeKzZh049TXM33jW2gJWxtd3ozmsi51zxBqz7LUygHtEvFdEMI3uS6h3M8un2YLXV1EuO2ax77xfpdrn7LH57D16Vh2ngzxFqDh7lWVD3c8102mfDi1iCvdTNI3dccVuqFKG5k5yZzVx411W6Yrax+SD0CDmqi6d4j1eXzGWdge7cCvVbHw/p9mo8qxTI74zV7CoMKoH4VTqxWyFytnmVj4Dmf57242ew5rl/EFlHp+pPbxMSo6Zr3QfMcVyXiXwXa6hO90kwhcjua0hiO5nKmrnL/AA+8k3GJWUemTXcSW6IMhevSvNtV0a40h90d5Gw9Ufmo7TxFq9qQFu2kUdn5rHEYOVX34m1Ory6HpOMdFxS9BwK5Gx8bfMq3luMZ5Za6u11vQ79FMF0sbkcrJxXl1MPUhujojOLLtnP2ayWVvU9qtXEls8Hybg/8SkcCq0bbSGgkQ/7rdakQKz7pQR6kVnqVdGn4V8Sapo7mO3WKaFs5SReKl1C5muJ3uWihiEnJRcVQLxbAqZxSpjZ1piINoLn5OtNZWXouanBwTimsRmobKIlds/NUw6dKa2M1IuMVN2BUvLZJomRl3Aiqei6athuwc59q2QRSEelLnZLRX78CnAYp4Vif6VI0MijJUildskrldx788VMI5oU+RiBSblU9RmnO7OOTkUxEJDN1xSbW9KlC81KqKRjPNJq4FXDelIy5FXRGM44ps0IC5GKSQGc3HBpyGnSjJxjn1ojTH3qUkUiUBAQWbAqnrUdugEkTbieuR0qy/wBzb0qpdvH5ZR8H6VPKXcyfMBOBVhXQLknFRfZYYg0pY46isO5luJJm8otszwKrkKR0SyRnowpxVTWDZwXbnOCPrWxAkqgbnqXAEPMfzZp4HFKD70m9R1NTyIq4YIop+VKn5qy5prnzGCMNtTyFXNAv2zSg5GazhLN3YU/zZT/FVKNguXBIu7Gas20gSUN95e4rKQbm+Y4qykigYDY/GrRLNuZIJFD25OfSmiKUj/Vt+VZsUxjO4SgfjVyDWVgYM02cdieK1SM3IZcxtk54qqVIqXVPEmlspeaRVb0WuX1HxlaoNtnEZPdjVRw1Sb0RLqxW50dRzXFvCpaWZFA9TXBXniPUrxiIyYx6KKrJY6pqDDLSHP8Ae6V1RyzS9SSSM/rPZHY3nibT7fPlt5je1Yd74wvJG228QQevWks/CjABrm5/AVrW2jafbEN5QdvU1ovqdDzY/wB7PyOYd9X1J8s0rA/gKt2vhm6mwZnCj6811I2qMKoAHQCjd9aznmbWlONio4f+ZmLF4dsoX/eZcj1rSggtoV2xxoPfFSSKpOckGoHkijBLyKPqa5JYitVerNFTpxLQPoacG5z3rCudatoThW3H2rPm16aQ4hBWt6WEqz6ESqQWx2JuEUfM4GPeqN7qliv/AC8gn25rkJjqV4/WRwfarNvoNwwDSyBc11vA04/FIw9tLojrNI1qOORSJUaM8EE0/wASWXnRi900g92Arkv+EZ1YktajzwOfkPP5Uy11XWtFmKSiQDvHKKawKf8ADaZDqvqjrbJ45LdWc/N3p0gU/d/nXLJ4jgZizQFGJ5APFaFnq9rOMeZsJ7GvPxGFqw6HZRrRfU02HNA4pEIddyEEexpQDmuFprc6rod1FJwtPRd1PEYqblIakqj+GpBKM9BTTCvvTdqqfWloDJnZWX7vPrUWKM0UiGTQqTT2+6aSLheTSO3pSY0VpFJY03yWIyKtqqsORSgY6dKpMaZSMcn92gRv/dq6falXpRzDuymEYfw1Ip9qtDrTSin0FJsLkO7FKGz2pzRnnHNLGhxzxU6DuCA5ztqTtRRS0EIPpihgKXNKFyKQFdgN2KNozipzEevemmFvQ1SYDUQdqsp0xUQjalBkXtT5gJgF9cUocr71FzjvQoOaOYmxOshbjFLtLY44oXpTw6ihTaDluX7HUJ7VQnBWn3ckEyHL5J7VnblbvTG9q1jWJcBfK8vnJ/OrFvcyK23h/qKhgBkcK3K1rwWcCKGUZOKrn5iGrCWQG8ybQDU8j+pzVOZmjcheBUZlYDLMAPes5dibktxKF561TS4w2aoanq1jbqWku0J9Aa5u+8YW6ki3UsexNXSwlWq/diHtYxWrO8SbeOMZqOa/tYQfOuY0x2LV5jP4l1W5bELlf9wVHBpetak+5kk5/ieu6OUpa1ZqJl9Ybfuo7bVPF+mWm8RuZWHTb0Nc1feOr6f5baBUHYnrU1p4MOA15cfVVFbunaFpVouBaiQ+rnNO+Ao/3mLlrS8jhxJr2rSYL3DA+xAq9Z+Db64Ia5YR+uetd/EscYwihR7ClY89aUs3la1KPKNYb+ZmBpvg/S7cAzAzN7nit+1srS2AEEEa49BUqDcuetQXN3b2ylpp0QD1NcEsTiKz1bZryU6etiw/NQPHntWJeeLtLgJCkyn2rDvvGV5JkWkSIO3c1rSy3EVldL7x/Woo7ORVjXdIyqPc4qjNq+lwPskuE3Yzwc1xBOv6qxLfaHDdjwKv2fhC7fL3EipkfU11f2XRpq9WojP61J/CjrLe+s7r/Uzo2e2asCPiuGu/C+p2p8y1YyAdCp5qumsa/pzhZTKQvaRc1E8pU43ozTH9aa+JHoBQjsaQrxXMWHjaNiEvbbHqyVu2ut6ReYEdyqE9n4rzauCxFL4om0K8JdScDnAqxBGx420+2gidtySq4/2TmtKGHahbisHFrc0uQwwBRyvNSM22oZLg5IzxUJmNKwE7kEHk5qvI/OAaY0rMMDio14JJNNRuOyJDzSYpQRilVgWxWiiS2IBk9M1NFGQ2duKdEoBGasEhRmqsTci2dyAKa7Be1NaTcxxU1natM+XJ21aiK5Eu6SrEMyW/3FAYd6W9EdqAqkYql5m41SZNy+l/KZPmbcPQirizxyLh4VLZ65rGj+9V+24PWtE7kSRf0xza36XMajKHI9jXV+Idel8RQwRXyLthHG3vXN2NosqbmfGe9WVhEcwVZPlxzitLXRgxHt4HDKsIXHcGsd1EblYhkk45roXjjCEqTms97Ny+5fWspoqLZhX1nNAhnkHymorNoX77T71Z1l5vNETM2PSs1lHpzXNNHRE05iUjAU5/GpdFunsbxbuKQxSqeMViRyyK3Bx+NacNrcOiswO1qzikDOg1a+/tb99cL5kuPvCsOexkZWIXaB608tJbEeW+01JPfSSWxRlGcfeFacqFcwCv7z6GpzMoIqVLV5smMZqjcwzW7kSrj8Kqw+Yuecp60hkQ/wAVZ4Y44amtIy96pCsaIYEjbV23bA5rGtJgx4bmrqySB19O9XYRph+D6Ux9uc0JggFefamuMkdqZndj4doPT8qtCGCRfmjVgeuaqhJF6A1YibaMGqQXKd5p9sTmFREfardnpcYAaT97+FL5DSODvwPStK1ZYUC7q2gkTJjIreGM/LCq06RFCk4qceTKfmkx+NSSQ26xnM4I+tNmZnqAe1MeFTzioxNtmZeSueDUyzDFLQZA0C9xTDEFORkVbZ1btTDTU2iWkNtr66tX+RiR6Gtmz1zzBiUbT3rFKA81XvbqztU3TXkUQHXLVpGpJkNJHTXF3aXI2s3I71B9nG3K/MPavOdU8caLaGRYZXnkAONvTNc5dfETV5spZjyh2OcmtlhKtXVIOex69dm0jQ+cyJ/vHFctqWs6PZT/AC3qhv8AZORXmkh8Ta1KN8l04Y987a6DSvh3qU0PmXN1FGxHCk81csupQ+Odivatnd6P4gt7naEu4z6c8muhimkkTdH849RXiupeBfElg5mtyJAvQxnmqdr4m8VaDMFkkn+U9JFpPL0/4Ukw5+59AW84xtYVMZ1x90GvH9M+Kp4W/swD3detdhonjLQ9QwBerGx7OcVyyw9aDs0NtM6zfuPYU2VN64zUETLKgkhkWVT3U5pwcg85qSBqxSIeDkVYjLDp1pBIvehplIqWi0Xoo/MjLFRn60+FmjOAvFUre6K/KCcelSLM/m9PlrO4zS+0ybwythR1qnczmSUsOlPRdxJ7H1p628W4e9UIiihimXL81KqQRrhUBP0qeOKON9u0mlvLZ4wGxtz0NVyhcyJnPmFUjIHpTURu61oTwyCHfJCB6OKyTJNHIeSyU1Edy3BH5jbYxlvSozNtnaJlIIqKKRkuBcW7FGHX3qW4nWZzIyAOepHeqitSGS2TW898lvM3lK2Pn7Vqa9oNnZIsiXAnVxkYNc6zIT84zTmvmUBQSyjoDXSuURFdaerfND37Vl3EEkTbWUityC7kZv3cY3dqufZTM4a+27PbrUyGmcqoIHIq1pmo3WmziS3Y4zyPWtDW7GGEbrVg8Z/MVjAHPpVQquImrnqOga1BqcIIbbIOqk1qnrXkmnXM1pMJYGwfau98PeIYbyNYLpgk3RcnrXq4eumtTkqwZ0cahqRl29KZBLjj8qknPQrXcpX2ObUbTlYdKhZiB1pA9XqFy2retSLJ+NVEkGKkDrnrSGWxIMd6XdmqyspNSqRt96Q1uSbuKMmmg0FhQXoOzSiot1Lu+tNEyZOOBQKijfk5NS/Si9iLjgacGHpUdGfrTUkwTHnrSGkz70paiWo7iE4FNZQwwyhvqKdS596ycE+hamyjcaXYzj57dc+orNufDdqwPl5Suhz70hYetJ0o9ilNnE3Xhy4jyYzuFZs9leQH5o3wPavQ2bJ60xlVh8yg/UVk8PEamzzaQ5BV1K/Wmqqr716HJptlN/rIFP4Vh+ItO0DTbVrq+vks0UZ+ZsZrJ4YrnOa3D0pw5/hrzPxf8VNNsZXt9CiN2wJHmPwK8/1P4j+KL2QrFdeRu4Cx1P1VsrnPoSeaCP8A1ksaf7zAVXOpaco+a+th9ZBXzmlv4w1gl9uoz+5Bq/beAfGF0m/yHUHs74oeDT3Y1UPff7V0v/oI2v8A38FH9q6cThdQtifaQV4P/wAK38X/APPIf9/Kr3ngXxdYx+Z9nkf2jfJpfUofzB7Q+jrS43ruilVx6g5qyLhx1r5cW88X6OAFlv7UD1zitnSfid4lsmH2iZblR1DdayqZddaMqNQ+h5JVYfMKqXDhVJArz7w38VdNv5Vg1GD7Mx/iHTNd/avBf24mtZkljYdQc1w1MBKJrGojOum39RVdI5GI2CteW1XHPFVRC8b/ACvxWKoNGikh0CtGBkAmnzMSuAnNORXz8zZp2VB96dh3KRjuG425FSQWrpyRVsTBe1Sglh0NUo3DmK62+RzTltselWkHFPBQfe4qlTJ5im1u3cUCDHtVppowcDmlWKST7qN+VWqJHMVljx1p4UelaVppNxMy7hsU98VrW+iQx4JYsfpW0cOyXMwLSzeQjCcVsWembG3ZJrVht1iGAoqYLXfSw1jGdQbbjam3GKl3UwL9RS967ow5Tncrj8UnNOzgdaafrV6Eiq3anHpTEqTaTQB5s52io1k5qwY6TyV9MV5zudqsN3U80CMZ607bxUFjQPanAdc8U4cqfUUwde9SAMDioD96rijI5/Wq8q8nigYzdjrSF1xjtUZDeppGXjrSuOwrbOuaZu9KjkZl7cUqsCOMUrgSrIRTxIMfdBqDcBSFsnIouMnBG44p4QMud1Vl65zT91JsaJwny0qiohKw6jilMynsaEDSFkRuo/Ko3X5aSSb3wKj37hQ7CsHzZ70EtjpQCD0NIev3qzkikNGc01oo35ZQefSl79afUOKAiNvb4+aMflVS4sbWQ58vHNXmYUxyEXcxCj1NNQuVoVY7SBB8qCpkRR0UYrN1LxFo1gCZ9Qh3D+HdzXJ6x8ULCFTHY2zyP2YnitFQk+gm0j0BoY2GGTIrNvU0OzBkuZYIu53NivJ7/wAbeJNUYx225FPQRg1Xs/C/ijXJN9xHcBSfvS5xWywcftMy9qehav4+8N6erLZR+e/+wOK5DVfiVql2GisYhEp4GBzWxpfwuhVVfUrw+6xiur0vwloOnKPKsUdh/FJyarlpUw1keRGHxVrZ+Zbt1buc4ra0n4cahMQ19OkSY6DrXriRxom2NFRfQDFNcYpuuugKmcbpPgbRbJg00ZuWH9/pXS2ltZWqhbaziix/dXFTso9qq3d9p9qha4vIYwPVqz5pTG7ItGQmm765HVvH2j2e5bcNOwOODxXK6l8RNQusx2kKwg8DHWj6vJi50eqXF5HBGWkkVB/tHFc3qnijR7Msz3SyN12pzXm/k+JNZky32qRT78VuaT8O72fa99MY0PJHej2MY7sOe5LqXxBC5+w259AXrnbjWfEervtjM7A/wx9K9F0/wLodkvmNGZ3H988VPJ9mtG2W1tHH7qtKWJpQVkrspU3I8507wlrV6fMmUxjvu610Om+CIl5ulZz6AV0f2tkdTuYknpXpGj+B5L7wy+tQazCrIu7yiefpWEsVWl8OhoqUFueN33g+wk4jUwt7Csm/8CagiebZyrIvYd69AmW6aeRZctsbGRUlu80Y2qCR6GnDGVov3ncTpw6HkMkOvaQ/KToPUZIq3ZeMNRt2CzqZB3zwa9SmUzf62IOPQrWXfeG9NvVO+0CE91GKv6xSqP34k8jjszF0/wAYafOAsm6Nu/pXQWWoWtyP3M8b+wbmuavvh1vy1lcFPZqwb7wp4i0wmSMSMo7xmh4ajP8AhyK55Lc9OLH0pApc15dZeJNe0tws/mFR2lWuk0vx/aMAt7blW7lOlYSwM0L2yOxEDU4RMKg0vWtH1BAYdQiDH+Fjg1qCEMMo4YeoNck6Uo7otVLlFgy84qE3cQJ3cVauEYZ5rNmtd5yetRGJTkXYLhJGG1hWghRV3swcelc39lkR9yk49qmjZxn5mqmrknRwalYwvltOSY+9U70xzXBmRRCD/AOgqhDI3cZNLJM2MEkVPIFy0PwFOC9+KzuSeG/WpN0kahg2c0ctguXiQO2aVCjHBOKzHnOPmbFUp5pC2VcgfWpLSNu4WJM/MKoT3KKML1rO8xz95yfxoyvvUspRRa+0ue1Vbg85NLux60yT5hTUQ0KzzN0ZSRSRRfNuVABT5squdpP4Vr+CLe21fUDa3E6WuOhfvTsO5n4l7LTSZB1GK6nxBpa6PMI2kjmU9GQ5zWLdrGw7Z9BRYLma7nGc1CzsT0q21uW6VC8W088VHIwuMR2AIqrOrI+cdafcyeWM54z1qpJqMKg+fIoA96apyeyHzpFhCScEYqVeOtYV34gsox+5DOfXtWXP4gupciIbR2rqp4CtNXsRLERidizxqMvIqj61l6jrNnbEYkDnP8JrlvL1O+bd+/YH8qu2vh+d/mnYqK644OjSXNUkZurKekUS3fiiRgVgix7ms6W91K7ORux7VvW+hWseCyFj71pQWMaD5IgPwp/WcPD4Y3IVCo92cnDpN5Of3gIB9TWnYeG4VbfMc/yreNu2amjjasKmOnLbQ2jRj11K1tp9rD/q4V+uKuKqgcAClcpGAZJFUVTudZ062HzTBz6LXO6dWptqXeES4RUT+5x9a5zUPFDMStrDgdiazWu9XvjtHmkH+6K2hltR6ydiZYmK0R1FzqVnBndMpI7A1l3XiONTiCIsfU1RtfDd7O26Znjz69a6DTvCunxoDcSPI36VosPhaT953J9rVmtEc1caxqN022MEey02LT9Vu8E7hn++a7qLTbKHHk26jHfFTiFelKWOhT0pxEsPJ6yZx9v4YJGbiX8q1LPSbWBgFiU+5FbLw88U2KL5+vFc0sZVnuzWNGC6ESwKowihR7U2SPOOBVyRcHjketQyZzXK5Nmiil0ILe5uLG8jurdsMh6Doa6zUdLsPGuiNc2qpFqEQyyEfexXKmNSeRzUmlXdxpd8tzBI64PIB6iqhUlHZmNSmmc+uiWT3T2t0pgkU4PHeq2reFbuzXzrZhLD1yOorvvE1pb64q6ppuI5sfvEI6mq2jXCzxmwmRSwGGr0YY6ot3c5pUl0PMo5r63P7t3GOoBq7beILqM7ZlDCu31LwffCcy2luZlPO0CsmfSbdZTDfWbQP6Ywat4ihU/iRHGFRfCytZa9ZyYEn7s+9a9vcW8wzHMrfQ1gXvhWBjutZ2X2esyfS9SsDuRmIHdTWbwNCrrTkdEa9SPxI7hhxxzUB3FsYwK4631vUrY7WJb/AHhWrZeJIZDtuoyh/vL0rmq5bVhqlc0WKgzcFPRC3tVe2vbGf/V3CA+hNXUjk2blUsvqK45UZR3RspJ7C7TjrUe35sDNThW2/dP5UwkL9aysUOQYH4Uj9KFYfjSNQwEFKvWk/GlANIB4oNC9KcBkgUWC4gHFNLc4FWvsziPeVJFVJJAp+7U2Hcdz7UmG9BR5i4pUZSaVhioPapVIBHFOC5HFG3jng0iUhwp3Tmoiee9KGJ4oG9iWmlRSc+tKKCUxNi0oUDoKcoyetOI5pFKRHtpH+UZ61IxCjJrM1HUrWAHzJkGO2etVGnKfwq4nOK6lkz8/dxS7jXO3HiizjG2JN59aybzxRezExwKEB9BzXfQyyvPpYyliYLY7+OaOAbppFQDuxxTbrxbpdqnMwkIH8JrzcW+t6m2P3rg/3icVrad4QuHH+lyBB6AV1xwVGjrVmc0q05vRFzVPHbSM32WDHYFqw5dT13UmyDMQ3Hy111l4b0u1wTAJm9WrdtEgjUKttHGvsKUsfhKP8OF35gqFSXxM89svCuqXRDz/ACA/3q27TwZbJhp3DH0ru4ltWiwSAapzKquQvIFcVXNsRPSLsvI3hhoLcxrfSLK1H7q3TPrirILKMA4HtUlxPDGMySqo9zWPfeINNt8/vg7DsDXMqeIrvZsvnhTNTc1BbAycCuNvvF8rFltYVUdiTzWXJea3qB+VpiD2Xiu2nk9aSvN2M3i49NTu7rVbG2z5lyhPoDWHfeL4ULC2j3EdC1Y9n4X1G4bfMxTPXdya3LXwpZRqDNukbv6V0rD4HD/xJczM3OtU+FWMOfxJrF1kQsyA9kFJBpOs6owM28Bu8hrsreztoFCRWyLjviraxyY4BqZ5nSpq1CFhrDSfxs5m18GQooN1cAt6LW1p2i6da/dtw59Wq7skUcinoSB71xVMwrVN5GscNCL2J0RVGFUAewo25pomIWmmbJribu9TXlSJVyvQ4qKeKCfImiR8+opRJkUm8Z61UZSj8LJlFSMm88L6VdZIj8pj/drn77wTeKS1nIjD0J5ruUNb2g6fBdMpkZk9TXdSzSvS63OeeGjI8Y+z+JNGk6XCIO45FX7PxtqMJ2XSBx+teueKbW3hURQzJKmOhrjr7Q9Nu8+ZaIrf3lGDXWsfh638aBmqM4fCzOsfFem3JCyFoWP97pW3bTW9yMw3Eb/Rq5bUPBMTAtZzlT2DVizaDrmmsXi8xgO6Gh4DDV9aUjRVpx+JHpXlj0prKBmvOrbxNrVi22bcwHZxW3Y+NLWZQLqEo/cjpXNUyyvTV7XLjiISdjpuop0Zw3SqFnqmn3Q/dXKZ9CcVcDKOQwP0Nccqco7o2un1LaSc/dFSlwwxVESVb02Pz5wGJxSVxD7S1MjktkDNX8+UhC8YFSXTJbptXFUJrjcu0U7klS7kaRuQPrSJEWA9acy55qzaw7hnmktWAlvayM3ata0sXwCy4punRkS85rZRwuMrxW8YmU53IbcGP5NpxVhVRMnbirdu9mse47hJ79KjZ45GOa2Wxg5JkJKsOMVBJuB4arQjRziPGapXgMb/ADfLUNFRZi68oJ3E5I9KxQ3NaeryqzlVbNZoXGcmsJJG8WN8sl8j1rqbK4tUtUXzCHHUN61zPmgcYzSGRie9RZDNTUk8yffG4x35quz/AC7OvvVdS2Oc4qTIUZw1NITN/wAOwJNIsWV3N0zUvijTbmwlxcWw8vGc4rK0a8hhukkklMRHcV3VzrGnatpn2O6cXBxw4PzCq5GFzyy7NtyQNvsKoTMrDCjNb2saKsNyyo2Yj90tVIaVtPyuBSUWilJGdY/6zAQ9a2o4tyg9KLazCcOQTnqKviwmCbl/nXRC3UzlIZD0ApTw+etMEc0ZIZGHvShsnmqaRlc0bcLOnykKR2oe2dXGcEe1UkZlYFWKnPatGO4wMNg1Fh8xLFEQOBTpIpMf6sY9qjFx3wfzqeK/QAB1yKtIm5AkLqWLJhcdazbqRTNtVj9K09V1izjg2tIiepZsVyN/4q0G0yTMJn7hDWiozlsieZI3IkbcMnAq6I0C7mYKB3Jry/UfiLMHKafZ4HQFuaxLnU/FGtP8rXAB4wnArojgJtXk7B7RHrWoa7o2noxnvYsjsDk1yWrfEa1j3JYW5c9mbpXPaZ4D1i8fzLyYoD13cmus0r4e6XbbXuZHmbuD0raNHDUdZu5LvLY4+88Ya/qJ2QM6Z6CIHNMs/C/ibWJA0yy4POZSa9asNI0yyA+z2cSH1281fHHt9KTx8YO1OJPI+p5zpnw0jUq1/cZI5Kr3rqdO8J6NZgbLONiO5FdAkMz8qRipBEfoa5quMqz6lqmZhtli+WNVUdsCliikd9q5LdsVdlif0NVrq9h0eE380yRlOgbvXG4ym+5Vkhy3F1YzBZ7eQD/bHBqTUI9J1WArc2Ue/wBcDmpPDnxc8MatMdP8SRxrAw2pKF5B+tLqEOkvdmXRdTt7u1Y5UK3IFP2dWnrZoNGchqHw/wBDuctEhhYnjYa5rVfhtfQkvZXCyD0PBr1ELsOCMUrSZGA1dFPMa8NG7hyRZ4oJPF3h2TbGbtET05WtjTvifqsBCX1uswHXIwa9KuEVoyZVV19CKwrvQtF1MsslgqHuyjFdUcfRqfxIWE6L6BpHxE0a9Kxzbrdz3bpXT2mpWN4uba8hl/3WrzjVPhtC2W066Kn+61c9d+FfE2kHzLdZWC87ojWvsKFbWnIztKO6PclPzA9quxudvFeCaZ438SaRJtuQ8oH8Mymu30P4qaXIqrqNrJExxlkORXPUy6tDXcpVEerWjJcRmNhhh+tWUjUDaeorl9F8VaBfANbajCCf4WbBrcW4VwGR1dT0IOa4nFxdmVuX9ybdqjn1qUTNJbNFcpuGMKT2rPjuFjJ3AmmfaS+V3ECrUkLlLdhJ5Obe6YPEx+XnpUV5ZwxyHj92ehqvhSPvVd3xT6eIWYiRRwapNMNUc/dRvBchlIMR/So7mePP7vB9a05LE7TiTP1rNubFQTs+97UAV1IPLMKmtpI4blXZVdc8q1V3gO3DcU+3t4cfvDmjmaA1nv7aMtLDGiH+7SQ3v2wYkyvtVCG3tTIAxKj1rWSLT8KokGfUValcVh32WDy9wYH1BNZeo6Yuwy2+Ce6+ldbpulabcQEC+DP2Heue1a0u9LvuQ7QE9fUUmBz3zRHDqRUyychkbDDoRW9d2tpcwiSM9RyKxbyyEL/umP41pCpyiaudP4X15OLa+cL2VjXXq6tGGRgy9iDXkRDlORzXQ+HNce1Vbe4BKdOteph8TfQ5alNncOwxTQajimjmiDxnKmlr04yTRzShYlT9KeWxUC9etPNMkesjDpUqzcVXDBajkk6fWpsxl7zz7UjSk1S3cUxpFFK4zRMjY600T1mmammakJmsJge9TxzcdaxY5PwqdJSB1p8rEa4kbvin7h6isxLg/WnLPnijlYF8yY9KN6nmqIkJNSo2eppNAW9/HWml6hyMfeoLL61UWkhk2+gnNQhl96duoZaaJOKKjzTLm4W2tJpm5CqTj1qlYHI5b4leN7PwjpUkjMjXRX5Fz0NfJ3jXxnrXii/eW/upGiz8qBuBWj8Y/Elxr3i253OwSNyoTsOa5jw7YtqGswWgBPmOAcfWnoK51Xw0+HOreM71ViHk2oPzyEdq+j/B3wh8K+H4Uaazjvbgc75Vzg11PgLQbTw94ft7S2RARGMsB1JFbxGRmk4oaZmf2Tp6RCKGzhiUD+BQKzLvw3DK+6NttdJtpNvtWcqVxqVjibnwvfKSYXVh6E1nXOl3luP3sDA+wzXo+Ka6gjkA/WsZYa5XOjym6sre4Ux3Vskinsy1xniz4a6VqUTSWEYtJ8cADg175c6ZZy8tAufUCs6bw9auch2X6VMaU4O6Y+ZHxR4i0TUNCv2tryMgg8MOhrT8F+MNU0G+jKXDvb55jJyMV9BfFvwAdT0SadNjNEpYHvivlqeMwTvCeqMR+VdEo8ysxqVj6k8O61b69YJc27Akj5lz0q+8JbtXh/wV12az1j7G8n7qTgKRmve1ww3Zry69FxaNlNMotbyY+VuajMcin560mVT8vmKD6VDNbO4xuH4Vh7MpTKSj5gcirkZBQAGolsCOjZqSKJo/kbAoUHcbkTxxeY4Va17TRVmUFs03Q7E58x+c/pXSRKFXAGK7aVLuZubMy30O1h6qGOepFX44IY+ka/Wpj1phI9a6o0ooycgYjGAAKaDTXPNNzWsYJEc4PmkD5PpS4oCjNWlYV2O3e9FNKDtTSGXpTIJc8UU0cjmlosA9BxTwcVGOBS7qG7IDiMcetMdGYc0q5B4pzScVxNHUmQhWHYU4n1pwcHg0hUZHpWbRqnoR46laFjYdelT7QopCwqLAQkOOlQuZT2FTybucHiq5LZ+9UjIpsrioct1qaQFm56UhSixRASe/OaQIuc1KUNJs74osFxm0U4fKMYpd9uuTJNGoHXLAYqjda5oVqT52oQL9Wo5W+gJovgZpQvNYv/CW+Gv+gtbj/gVOXxX4ccgLq0H/AH1R7OXYLo2mHFMKVWtNU027OLa/gkPs4q00ifwurH2NJxaGmiNkwahdsVNI3FVmqGytBwkAppYsaw/FWs3GjWTXENi1zj07V5nqfj/XL5jFbhoR0wo5FbU6akribsex3FzBarvuLiOJf9pgKwdV8deH9Pyv2oTuO0fNeVxab4p1lxuiunBPVyQK39K+GN3Ntkv7hYx/EgHP51oqcFuQ22S6v8UrmRzHptmEX+83JrnrjUvFmuSYVrlg3ZOBXpWj+BdF0/DG381/Vq6a1tra2TbDBGg9lpc1NbIdmeQaX8OdavsSXkyxZ/vnJrrNH+GOl2xDXs7Tt3A4FdzmngZqPay6C5ShYaNplggW3s4l2jAO3mr/ADjjge1QXd1bWqFrieOMDrlhXOar4/8AD+nsyrObhx2Qd6m02V7p1BU1C7qgJYhfqa8v1n4o3U/yadaiH3PJrnZLvxZ4gk/d/a5A3QJkCr9jfcly7Hrep+KNE09T9ovo9w/hBya5HVvidaLlbG2LkdGasTTvhzrl7816fs+e7nJrp9K+G2k2pDXRedx74FXyUorUOaTOMvvGfiTWHMNqGRW4xGuKZa+FPE2qPumWVQTy0rV65aaTptigWG1iXHT5eaub1xjoKTqxj8KDlb3POtK+GaqQ2oXYb1Va6ex8J6PYgeVaxuw7sM1vBl9acyg1hOvIpUipFGsXCIqAdgKVp9v3hn6U+YKASKybu6Kkha5Z1LmsaaRpLqOmp8tzBK2e6mo7xdJniL277T6N1rE8/LZddwpxIcfImPxrmvqaWCWFGztxnsa6P4ZeLIPDOvpHrivc6dMcEDotc0RIOuangtFuflkII9K6oSVjNpnsHxO0vRNYs4dc8I+U0eMzLGMYH0rztUjwGXJ9frU2jaxfaPatY2s6iFxgqRmoZI5AS6kfMcnFS7Mm4pC9hTTgGoJFPVnNIoX1OaVkK5YBHpT1Vm/hplu0e75q14vKWLdxTsK5h3mlWd4hjuLGOTPH3Oaxb/4U2N8pe3VoHPTHSurjuJPthZEDIK2rfVlZQu3aR2q1WqLZkWR4lrPwm8SaWDNb7ZVHQLwawBeeKdCk2ubmIKejcivpOZ7q4t9yglfrXI6rDHLI0d1bq/P8QreOK0tNXC3Y8v0/4hXS4W/t1k9wMV02n+K/D99GN0/2Zz2ep9R8I6LfHJg8pvVOK5fVPhvOkby2d4rY5CMKfJQqdbE3aOxM9sw3RXEciHoQafC0TNjcvNeRtp/iDT3OI51CnqpyKs2nifU7dgsx3AdcjBrKWDlvF3LjPueqzhV+6wNVZGya4+x8XWsrKs5MZ9Sa37LUrO6wIrhGP1xXPKjOO6L5kXfM2NT/ALUWXbgVVkWTOQAR7GkV8dV5rFploe4LHOc1DIMCp1I6iorkFhUOJcSL6Yp6JkjnioGDAYzRGzL3pcpZeMXHXNR7MN0pY3DL1pwYdqtK5DYeWCvNNNsh+ZRtb1Xg024uIYV3yyKg9SayrvxVptqD5cnnOOwrWNGUtkJySNsJLgBpHbHTcc0hXaCzsB7k1xt944ncbbWEJ7tWO02t6pKSvnvu7DgVusDO12Q6iPQrnxDoNhEFll8ybHIU965XUvGAeQi1tgR6tVG08KX853XQ8r1yea17bwpZw4Mm9z9eK3VLD0/idzPnmznLnVNRvm2gkZ/hUUtroupXbYaN0Hq1dnb2VrCMRwqMe1WRx0qXi4w0pxsaKnfc5qx8JquDdS59hW/YaTp1thVtkY+rCr0IBXJp5CKNzYA9Sa5J4itPS5ahFdB0dvEBtjiRR7Coprbafuiqs+u6dZk77hSfQc1iaj41iY7bWE8dzUxw9WppYbnFHQ/Zz7VDPdWdt/x8XEaH3NcVPrOsahlYmkweyii18ParfvuuN6r6sa2+o8vxyE6rtojdvfFGnwZWPdK3sOKxrrxNeTHZbptB7AVsad4Mso3DXkhm9hxXR2mk6PageRbIAOm8ZNaqWFpdLsytUl1PPYbPWtTf7spX1J4rY0/wVPIQbqYKPQda7cGNcKu1R/sjFSLJEv8AFmsp5hPaCsaRo/zGDY+FdMs8blEjf7VX2ihhXEcSoPYVZuJlZsrVSY7hiuOWInP4maqnGPQgOCc05fYUixhakUCudmgKKcQaX2FSCM4pD5ioxNWLdOOlAQbsmpox8wxQFxWtvlyMCq8sWOAAa0cfIc1QuSUPy0rsZAbWVvuRE/SgaTfPz5BVe5Jo86frGxB9aT7Tck4aZvzqotCauaGjsdOl7OD94Gr9lpsd5q/2uKPy16nbwDWLbzbZAZDn610Gn6xa20W3pxV86I9mad1dSWp/cyMhA6Z61yut+Zfzma4XL9iauX2pRSOXVtx9Kybu9kbhcAVm5tlxjYpOu0lSMEUgUkgHkH1oYkn5jToxlhtqUmaaEc9jZzD95boffFZF54btbiXZbK6Oeg7V0SqfSkJKnjAPrXo0MVOm9WYVKMZdDmdR8E6lYWX2r7ZBuAyIwfmrFjvtYs2x50uB2PSu2nmBbDsWP1qCR4sbfJQjvkV2PH05fFG5l9XktmY+m+MZomC3kBde5Fao13S7yYNG4iyejVUutJ0+5GTHsP8As1mXHhhsFoJQfQGsJRwdd78rC9en0udV5sMozFIrD2NKqszd64SSz1WxbKCTA7g1b0/xNe2cgW5QyL3BGDUTyt2vTlctYpfaVjtkiIPfNTrDuwPWsvTvGWkyDZNEYj6nmtBdSsbg77W4Rgegzg159TD1Kb96JsqkXsy01q0ce7jFViNrbhTnuHK8tgVEJAfesCi2bmUxbOoqnJHnnFSrIuKfwwx2oY0UyuO1LGCDnirJhPvTDb5/iNIdxY5MDANOEhJxikS1VW3BifrU5VR6VIrkec06mTTQwjdLKqD3rJvvEumQZ8tzM3tWkKFSfwoiU0lqzZoLIoy7BfrXFXni6diRbqEHvWaZtX1J8L5z57LXpQymfLzTaRg8Suh293rum2efMlDMOwNY9942jUbbO3yfVqzrXwlezkNPIIx3z1rbsfCdjb4aRvOb3FaKlg6HxPmIbrT20Oen1rWtUby49/PRYxVuy8F+IdSG6SExZ/ikNdvpaW9k6+XAgHqF5Fbaah7tWn9owpq1KCRHsJN+8zzmPwO1uwW8k5/2a19P0GwtwD5ILepreuXaaQsx57c1VZvLOWIA9Sa8+tiq1R7nRTpQj0FijVBhUC/QYqWsu913TbXPmXKFh/COawdQ8aKuRaw/8CJrKGDr1XomXKtCK3OzXr2/Gob/AFCysx++uY09ia84m1rWtQbbG7gHsgp9p4b1XUm3SlwD1LmuqOVxhrWlYy+tt6RR0134y0+HcsIMze1YV54u1O5YpBHsB6YHIrUsfBNpBhriUufQVtWmk6fa4EVupI7kZNbc2AoL3Y8z8xNVpdbHBpaa7qT7tsxGerEgVpWXhG4Zt13MB7A12zFUGFwB7CoHZieP51jUzWduWmki44VbydzOsPD2mWmGaMSOB1atRRDGuIo0X6CoiGxSYavPqYirU+KVzojShHZFuHDdSBVhY+/BrNXeDU6SuF681y2NC8sae1S27QiQLJgD1NZomfB55pjsx5NLlA27lbV0/duC1Zcqhc4qqH56mniT6/nRYB2DSYNOEi0x2B707sVhTjFJmo965pwwelWrktF/TYWmb5RnBrUe4kt0MUZI+lY9lIynKEip55mkbPShoEDuzNliSfemnmkX3pwo1CyE2kc4oxuFaenrFJHtkALdqfeaf5Y3r07iqjdCb6HPXem2dyMTW8bfhWHqHgyxlBaAmJvTtXZC3DDNRzRhDjNdNPGV6XwyM3Spy3R5lfeEdRtstbyCQf7Jwaz4r3W9MfnzcD+8CRXqcyfhVKa3jcYkjVx7iu6GbKfu1oXMXhGneLOSsPGEygC6hDeuK7Dwx4n0aT79ysTn+F6ybrw7p922PK8sk9V7VnXvgSRfmtLlX9mFbKOCr7PlJftYHeXE6XLF4ZFkT1U5qs7YPSvM5LHxBo8hZY51Ud1OVqe38WarEQLhVkA6gjBrGWWy3ptMFVXU9ItvnkHGa0SCsgCj04FchonjPR22rcBoG7kjIrtPDdzZandrJa3kEsY6/MAfyrneFqReqG6qsbQijWFPI+8euRUyw/L87AGrTRrbuGWMyH2qG4uN5LNAVX3FaKFjnlUC0tZLiXZGQfU1cm097ePc6is63lUTqyuVXPODWrql/DNCkcWQoHJNU4iTMOaWSGXManPY1TupJ5izSKSSK0Li4h2lScntVF51hjZ35yKwnobQOXuWHnsuMHPIzURyanuNstw8gXqaZsPpXPI6IpEDFlI9KnTtTRHufoatR22cE0RVwY9AAuaZM5KHbjNXIoBtqnqCbRwPyrVQZN0UiSPvACnwzPGd0bEfQ0yKNnPc/hVuKzY8kGtYwbFccb+Z0CyEuB61NFOrnbjBpY7EY+apVt0X+EVfszNyGODTRcX0IHlNuHoatBRjGM0FEVdzsqD3OKSot7C5kRwapu+S7jKHvxV5LaG4XdE4P41zmq6/olmStxdRsy/wg5Ncve/EGG2lP9l28gbszHIrelg6s3sZymkelPp7LypOB61mX+p6dp//AB+XUcZHbNebX3i3xZrxENuZD7Qrip9L8A+KtYYSXqtArH70rZrpeXxhrUkZ+17HQ6l4+0y3ytrG8x9e1ctqXjrV7omO1QQqem0c11+m/Ci3tub+4aUnkbeBWxb+GLPTsLb2iED+JlyarmwtJaK7FzSZ5Zbaf4k1pst9oZT3bpXQ6T8OWkYNqF4F9VXrXdeWU427fbGKerYxzUTx8rWirFKNyppXgvw/ZqpWHzXHdzXRRabaRWxMaRRY6AL1rNWQ9d1TJO3TPFcU606nxM0SQ75iO4p6K2BmgSqRS4LDcDWDui1YcVb0zTckc0xSwf5mOKWQjHHNCAke6kVDtqKK4cHLUxQGBweacsZzQ0IsrdD1rM8QaRZ62m27LYA6A1dRFz61DNMqybUAyKqMnF3iFjgNX+G6nL6dcAf7Ldq5q68MeJdJYyQeZx3jJFeygs3JpTn1rvp5jViuWWqIdM8cs/GXibTG2XEjuB/DKtdHpHxItmdU1C1MYPV0NdnqelafdQFrq1icHvtrlrrwHpF4ha3LQuemDxVyqYSt8SsybTjsdTo+vaDqsyxR6nEN5xgnBFdXJodi0Aa31SBGx/F3rwfUPAGsWTF7RhKB02cGqUOo+KNDkHmNdIF7SDcKzeWxnrTmjWNVrdHtb7oZGUOrYOMjvSLcPkZ5WvLtO+I90hC6hbiQdyoxXUaX400O9UBrj7O57OOK5Z4OtSexXtIs7C40vStShzPZQyZ77ea5TWvhrot0We1Z7dz2zkCtu2voJE8y1uUf/dartrqkT/JIuG6Zp08VWpvdk8kWeT6l8OdasXMljItwByNhw1UIdW8Z+HZfma5jUfwvkivdUZXXcvSo7i1hnUrPEkgPZhmuz6/GStUjciVNrZnmWj/Fu9jxHqlsJB3KDBrtdE+IPhvURta6Fs57S8VW1TwJoF/lmtvKc90OK47VvhZcKxewu1cdlYc0JYSr15WReaPabWSG4jEkEsciHkFWBzVtFMZ6V83tpPjPw+/mQi9jRDwUbK/lWtpfxV8RWDiO/jE6pwQUwatYGS+Fpicz3l5wrDcOK0L7QZvsiXlswkVhk+1eVaL8XfD98oi1C3ktG7seRXoeg+K9N1GIR2OpQzLgYXdg1lKhKO6FzjJNNmkjwyYPaqEukXkPPVfWuvFvNOmVbqOxrPmilhYrIxIrFwDn8zmHjkT71OiC7ssQK1Lm0ZySuSKpm12D5gaSiXcs2syQkPHJhh6VbvNWMsW25kEi+4rHaNMVBKwXOKT3A0ktpD/pNq37vuKqanbXMiedC6kjqKrQXzxJsTIB7VsabNG0W4sAT1BqGCMnTreS5XaQQw9aS4t5YWxIhAB64rcU+XOJYWXHcVPqM0MtsEkADEVcKjixNGZo+uNZyLFIcoe5rtLWaOeFZEYYavOtZ07ba/aInUY5IFXfD+urDbIrM3HUGvToYp9zCcPI70Hmgt83Sqem39vex7onBOOlWa9WM0zkcWKWyajd6HIqPGabaJBpCQRzUdObjNNU0WHcac+ppyDkZJoFBAoSFcnK88EU+NT61XQ8gVaHStEhEgFKOKVBxSleKA1FVuOaf5pA4qFjGoJaRFx6sBWbqGuaNYIWu9TtogPVxRZDszZEzHril80VwOo/FDwVYqxbWEkYdkGa5bUfj14dt5GW0sp7rHQg4BpcqA9n80ehpfOHvXzhq/x81KfjS9LSA+r/ADVjp8UfiNqMqrbK5DHokB5qbDufU/2jnvVHxLN/xI7krwRGf5VzHw11PWdT0ZW1qykt5wfvNxmupu41uLSS3fo64zTQHxN4nbf4hvS3UyH+dbXwnRW8Z2oIyNwq18Y/Dc3h/wATzMqs0ErEhz0rmvDl+2l6rBfJnKODwcd6pDTPvbT2/wBBh/3RU+4YrkfAfiO18Q6Bb3VvKpfYA6A9Dit0yMDSYi+Wo3VQ804pfP496m7AvZpOM1RNwAf/AK9Na7UdaNRF5sH+KmkD61SF4uaes5bhcUJFJkXiHaNCvM4/1Lfyr4V10A6xdbenmt/Ovrb4z+LrXw/4ZmheVftUqlUTPNfIM8hnuZJm6uxJFVZFK50nwzQ/8JTagc5cfzr7Hi0+zezhYwrkoOn0r5u/Z58K3WpeIF1J4cWsePmYcV9Pn5cKOAOgqJQT3RV7GZLoOmy8tE2fUGoj4asW+5JJGf8AerZBHrS5way9jFj5zJHhuJR/x8E/hSHQLYMC0m4itfNIxwKPYRD2hBDBHAm1BxTqGakrRQURc1xG61ESaeeDTZDxVKwtRCaci561EDjrT1kQetMnQe0eB1puOaDJu70CmK4UUrDFJnFADttKEJPFR+Z7Uok9KYD2Ur1FNNDSE9TSZzUy2EzjF3bsUpj3Co/+BUo3A/ezXK0dVxdu3tTM8052J65qJie1ZGi2J0bnB6UMAD7VW+Y8GnrkLtzSaKQOeCar55qZuBUBcZqBAeajmkjhjMkrBEHUscCmX97b2Nq9zcNsRRkmvDPH/je81e7e2tpClopwApxmtY07i5jvvFPxE0vS2aOzU3cg/ungGvOdY+IniLUGYQzC2iPREHNc5p1rdapepbwKzsx59q9h8IfDXTbOGO71TM83UL2FacsYoTbPJ4U8R6zP+7N7OzehIFbFv8P/ABTdqGa3ZB6yPXvdva2tuoW3t44wOm1amIzSdVRWgKN9zwxfhTrpGTLF+dNk+FWvKpKyRE9hXugWlpfWfIr2SPne68GeLNPBZbebCnrG1UbfVvEmjSYF1dIR1Dkmvo+fhTwKxtT0nTdShaK7tUcHvt5prEp7oXs7Hluj/E3VY2VdQjWdO5716FoPijS9XRfJmCSH+BjXn3jbwC1gHu9NkLxdSmORXDW8txaTB42eORT2NOVJSV0JTaPpKeOOeFo5VDIw5FULXQtHtpTLDp8IcnOSM1yfw58YpeBLHUZP3g4Vj3r0Ix8ZHSuWScXY1vcEChcKqqPYUu3dUVxILe1eXaWKjOBXnOvfEye3keCz0/a4JG56cYuQ72PTQpAOSAPc1nahrWk6eCbu+iTHvmvGrzxT4p1p/LVpQp4ARTVix8B+JtTYTXSmND/FI9aexS3Y+Y7HWviXpdqzR2MLXJHRjwK5LUfiR4gvj5Vivkg/3Fya6bS/htYQqv2+dpW7gV0+l+H9G00D7LZpn1YZqfcQnc8ktdJ8Xa9NukSd1bks7ED8q6XSPhbNIwbU71UHdUGT+demCRUxtUL9BQZsHkk0nWa2FymHpngnw/puGjtfOYc7n5regSG3XEMMcY9FGKhkuFx1NV2uFb1zWUpuTuCRfZi3egHtVEOD0zSh6jmZZLdYGTn8KpGXaDnnmi5uUXjnNUzMpP3c1OpS0Jy+7kNSG4lU4B4qEyLjAWoJ3GDtODWc5aFXJprrAO5sn0zWZK24n1NRXO7POadaTeWwYAbh61g3ctOw6L5XG9SB7irU8lunHb2p19qkl1bCKS3iyOjAVnOdygbfxNRYdy/BKrH5SGHvU7OoPy4B9qy7VR5mASM1cK46ZqkxMsJndndmrMV5IvDcislnIJABpRM+BwauL1IaNl2VsMpqNpMdaqWVwkjiNjg1tR6bC6qyyZraKRlIoK/IK5q/ALuSP7p21q6ZbWFuwaZQSPUVvLqekxquY+B6CrZGpzUVrNHD5rKQKoMzx3AmUbsHpXSavq9peqYYEKAcA4rAlt9r+YrZrO4WNeTXg9osar5b9CAKpwtBJODdKWTPzetUWTHzbc++agluVjHzNUSY0ma+ptpij/RYmH1rk9U1NmJhh49SKdd3ckoKxk7azjGV7VkaqI+CRkBDfNu65qC80XTb8bprdMnuBg1LFjzAG+6etaTRWy7XjZs+/euilzRd0xSSscVqXgO0kUta3BjbsCK5+98L61pw3Rguo6FTXsVvprXUJmLBQPenTaPcpZmUbXT0zzXZGvLqZNHisGta5px2t5hA7MOK17PxkrYF3bc9yprsruzjmUie3Vh7rXO6j4b0yYHYhgc9xUylRnuildbFi08QaZcYCTbCezVqRSecMptYHoQa8+v/AA3dQtiBhMPpg1BDda1pQ+QyIo9RkUvqtOS91j9q0eoPYsYfMyuO4qsIlY7cc1xNl4yvoji4QSjvW5p3ijTbht0rGFvQ1lLCSXQftbm0LaRMsDx6U3a/cir1hdW90q+XKjqfQ1dOjSzSqqSRru7k1j7J9g5jm9T01NQtTFM2PTFYNt4KVpN01wAuegFeg6noM9jD5i3MU/qFPNY4Zs7dj5+laRqThoh2TKlh4a0q2w3lrI3+1WvHHDGu2KNEH+yMVWYSp98FR71UvNUtbUfvp0H40N1J7sdolm8b94RmolIPVsVzWqeKrZSRbqZPfFYlx4gvrk7YgVz2HNaxwlSWpDqpPQ7ie4tYcmSZVH1rLvdfsYB8j+Y3oK5RLHU75tz+Zj3OK09O8Oxqc3TkjPKg1X1ejTV6jGpzktEMu/FV3IcW8Pl++c1SeXWtSPJlYfXFdZa2GmW/+rtQT6tzVzzVA2oiIPYVP1mlD4Ih7KT3ZxVn4fnkkzdXAj+vNdDZeHdNiAdx5x9T0rQeCCYfNkGnKVijCg1z1MXVfU0hRityeGOGFAsMSIB6CnNM/r+VU2lbs1JvY9TXFOpJu7OlQRb89h0YCrMc25QCRmstce9O3EdDisuYfKjTeTHTFRmU4qisjBucmpBID2pcxXKix5vNODlvTFVPM5+bmrVs0felcVkShRipI493SlAjzT0MatwaVwsWoLEMm5vlIHWoJcgsgOVHGRT5J3Me0NxVcE0JNi0NvRNBtb+2kuJdVigKjhG9azzEsMjxh1bBwGHem2dq9zOsK5DN0q74o0S80NYC8bOZcZCjPWto0X1FcomQr71UusuCcV3mk+DdG1DQDd/8JAsV/tJFq6Y5+tcyNFu47hop4sAHrng/jV+xHzBoekPfwHar4A5IWs3WLO0snKiUtJ6Yru7PWbzRNNFjYGNSw+fcoaucfQ73xRriw2EYedvvdhUOg+gcxzAUYyGpQK6bX/AuqeG7ny9eja3iYfu3T5gTXJfNDcyCST90D8ueCaxlGzLTuTshK4HepZbS2WzLG8xP2XbUKSxv9w7jSSRvIc7cUo6MbR0Hws17QdD1GZfFGiPqMUnCSDov4Vi+Nr61m8Uy3OiRmCxc5WPGNtRxw/3s1KYIuPlzXRzqxK0Gq2UU46jmmsuRwafKVROlILmHZt8sE+tYSZWhRmj+bkA1E0ZPpV/CyMcDrR9hkJzGpNSFzO8s1MjYXBqxNC8YAaPBx3FViuBzUspD4/8AXJIpDYPKkVp+IP7C1PT44m06KOYDl1GDmsdc54FTqnHNawrTh8LsKUIy3Rz154YtWBNvIVPoayJ9F1G1bdECwHdTXcOuKZmuunmVWOk9UYTwsH8OhxUOq6rZHaxcgdmFaNt4n6efFz6it+aCCUYliVvwrOuPD1jPnYCh9q1+sYOt8UbEezrw2dy5peq2l3IMXCof7rGt9GTaNpU/SuAu/CdzGS9rLu9ulUj/AG9pbAnzgB07ik8vp1VejNE/WJwfvxPTxljinhPTFcBY+MruIbbqMN/Ot6w8U6fOBvYxsfWuOrga9PdGsa8JdTotnuPyo8vjtVSG+gmGYpkb6GphIx7HFcTTW5smmUNa02LUIfLclTjgiuet/BqiXM9ySnoBXXMwz1prtgcV008bVpQ5YmcqUZO7M200DS7X/V24Y+rc1oxxRxjEaKv0FRmUeoH1NVLjVLO35knUew5rKVWtWet2XGMImqi7qesXuK5O78XW0KsIIjKe2eKxrrxXq118sEZQHsoJrto5dXmrtWRzVMRCLtc9HeS0th5k00agdeay9T8W6NbgiNzMw6BRXEW2i67qbeY0b4bu5rb0/wADAYe7uee6gV2Rw2HpfxJGTqTl8JUv/G93OCtnaCL3PNZSjxFqz4CzSDr8vAr0Cx8P6RaAbbfcw7nmtuFooo9scar6YFS8ZQp/w4h7Gct2ea6d4M1KfDXTLCO+Tk1v2fhHT7cfvMyt3JrpLh2bkVXyxPPauOtmFab0djWFCMdyCCztrVQsUKKPpUwnReMikmUt8ucZqq9rg5Via5nNz1kzZRS2Lm5X/wDrUzioY1KggA02V2ArB7mqQ+VqjV+lQO1IrVLRZcJ47UAj2NRRvxyaUsO1JMCQn0ow3rUW4UhYU9Bakvzc8035jwxpFbbmjzFNJ2GhHX0pnNKzflURbvSSAeSfWmMzZ60hamN1q0gQ/c1Jub+8aaKdkHtTKJYp5AcZqxFMSfmNV4o+M1YjixzikJlyGRRjNWQN6/L1rP6VetWVk4ODQRIu2e2Nc7vmq883nIFdsCs0K/UCgu2KdiTTuFtIrfcr7m9KyJ28zJximSvIpz1qFpjjlcVDlYdgnbtVdulOlkBqMZbjBxU3uUOtctIQe1aCfdA9KrW9uFOe9TM2Ae2O9aRJlqNumBTawBX0NZ0uk6dff6y1T6gYqZ1ZmJ5xVmyjZRkA4rqpTnB3i7GEop7nN3XgC3u5dtjcNExPAbkVQ1D4c+LNJH2m13Oo5DQPg16ZpltMXEmxto5JFbzXk2wIuSuOhFenRx84r3tTmlT7Hh+neNvGnh+YRu8rKnVJlJrr7f4yC/gW21TTxER1dK7HULK31Jdl1YxSD3SuT1j4e6NdbjHC9u3tWssRQqfErGXs2dJ4e8VeF76NQb1Q56KxxitLULyHaPIdXQjjac143qXw11S3YyafP5o7DODWNLJ4r8PSBZDcxjtjJFX9SjNXhMV7HssryO2eFFZ2oXLs/lgnFcBY/EG/UBbqHf6tjFa9t4t0u8wHk8pz61xV8HVh0ubQmjfUmnb6pW91bzDMUyP9DVivO5WtzpUrk6tzxxVlJR7ZrPqWPGRmrgtSZM0omZhxT2jB+8oP1qvCwUE5Cgdyaqah4i0uxH+kXacdgcmu2nTckYuVjTjVV+6oFSA/SuD1L4hWcZKWduZD/ePFc9feMdd1BzHbK6KegjXNd9LA1HurGMqx6rdX1pbKWuLmKMe7Vg6p430W1QiGQzuOw6VwUPh7xHqjh5Fl2nqztjFb+l/D2NSsl7cFj3UVusPSh8TMueTKl/8AEPUJXIsbdYl7cZNZcknifXpd3+kSE+mVFek6b4b0ixA8u1BI7tzW1HHFGP3caqPYVXt6cFaERrmZ5jpnw91G4ZZdQnEeeozk11OmeBNGtsGZTO3+1XUqc09QMc1hPETltoPlK1rptvaqPskKRgdCFq7HdXkJGZCwHY1E7HgUBR71ztOW4rGnbawG+WaMVaV7ef7rAe1YRA4pMYPGQaydMpGxPp8cg+7n3rPuNJC5KsRTYb26hb5XJWtKHUo5FAkGD3yKylTNEc9LaXKN6j2phd14IOa6jbbT9GFRzaYrDIUEetZuLQ7nPLI5HFPSaRTjtWlLpX90EGqM9u8TFSNxqGO47caVWPFVS+3jkfhUiOVOeTRYLloKqj3p6Dmo/tETrhhgimiVT0NFhpjr9lVMR5ye9Z0Mbq5d3yTV8lWGCKYkID+op8pSZIilkBpwXkdqkj2AYPFJMUWIspyfShxC4l6mbcgYrNgiZX649qf5jsDkGrlgsEiFX4ftWZaGgkfWo54YZlKzRI4P94ZqSRAHK+lCR7utXC8dmJyuc9qfg/RdQUg24iY/xIMVy2pfDOdcvp98r+iuOa9KO1OrUbT94E49q7qWLqQWruYuKPFZ9D8U6KxZY5to7oTViw8Z6vZsq3kBk2/3hg17TvHk7WUN9RWNqeiaTfk/aLNCfVRitniqNT44iUZIyfD/AMTNLeFY9Qha3b+91FdhpeuaRqi5s76Nz6E815vrngSxYmS0maL/AGcVzk3g/XLUtNp5aUDvGcGoeGw9T4Jag5yPeiR2x+dAYivBLbxL4q0Z/Lla5UA8iRciuo0j4pbQE1C2Dc8letZTyyqvejqT7RHrMcw+64Dj0aqOqaB4e1RGW706LJ/iUYNYuleMvD+pBRHerG5/hfit+KSORA0MySD1VgazTqUvITaOI1n4RaRdKzaZeNbsf4X5rj7/AOHfi7RX83T2eZFP3o2wa9wgkKkcVpRhtnqD+NdUMdPaWpDieAab8QPHfhmVYJZbjC9VmXOR9a7TSPjhb3O2PW9NYN3kQ13+p6VZakhjubWOQHr8ork9X+EWj6ipeBXtWPcVqq9CppJWI5WdRoHjbwrq+1bfUkR2/hc4reuFt2w0c0TIR1DA14Nq/wAGNcs2Mmm3Sz46AHBrAdfHnhSXDrfRqv1dav6nCesJFc59BahbOrfIv0xUMWnvIv7wYNePaP8AF7VrXEWq2qzDuSMGu30T4p+HLxQs7tbOex6CsKmEqR1sUpo3prcQtjbnHeo7a4WO48t1O01oW1xZahEJrO6imVugVhms68tmSQ71ZeeCRXI49zRamu9uvkGaNzu7L61d0aBdUQxSx7XHv1rmkuri1YGVWZPatqHVLNYklt3bzccjpzU8oyLWLS5012jYAoeg6iudkb95uVdp9K3b+9F2MTM/51ktaHkxsWHpihe6DHWV3dW8iyQuVx1HrXcaPq0d/CAWCygciuCLCEEOQv1OKrNrFnYSCY38MZXqN4r0qNWRzzgj1Rwai87bXBx/FrwpFbbbq/Pmjg7Vzmuf1b42aLCStnYy3B7MTgV6kbtHNKB695oK9KTNeAX3xv1OQ7bDTEjJ6EnNYtz8RfiFqjFYXnRD2jhNapMzsfS5ljUZaRFHuwFULzXdHtFLXGpW8eOuXFfOf9h/EzXiHZb1lPcttFX7D4PeML5v9OuPs6+pfdTsJnr978TPBtmDu1RZHHZBmuf1D456HAxW0sZrjHRumaw7D4ERjDXmsFj3CrXVaT8H/CVoii4jkuW7kmmKxx2q/HzU5Bs0zSUhPZmO41gz/FD4lam+23Mqhuix25r3TSvAnhXTjut9JhJ9XGa6KC0s7cAQ2dugHTbGBTGj5g/sf4pa83nMt+d/OS5UflV6y+DvjbUXDahdGEdxJJmvpbzNvCgAewpjSmgOZHh+mfANMhtQ1Yt6qi11Gm/BXwbbc3EE07d8vgV6K0npTfMb1piczE0nwL4S0z/j10eDPq67q3bezsLdQsFjbxgdNqAUiyetPBoJ5icEdgBS1EZMHFL5hquQOYwPHfhKy8VaU9rPGolwdj46Gvl/xt4I1rwveOtzbu1vn5JF5BFfYIlPoKranaWOqW5t7+1jmjIxhhmjkGpHyd4A8c6v4SuxJbN5kOfmRjwa+g/B/wAXPDuuokd1MLK5PVXPBNc14r+CulX0zz6TctaFudh6ZrzbXPhL4u02Y/ZrcXUfZ425pOJWp9TwahaXMXmW91FKpHG1wacsm7pXx2ieNfDsv7tNRtyp6AMRWlD8RPiFDwLu7x7wn/Cp5Rn1kzn0qNnwfmFfK/8Awsz4g4x9tn/78GoJ/iB49ukMf2u7JP8AdhNHKI+pb3VNPskMl3eQxKOuWGa8/wDG/wAYtG0iB4dHIvbnkbs8Ka8Kj0/xr4hkJaC/mLHncCBW9o3wd8VahIBdxrZxnksWyaIxGjkvFviXUvEuote6lKzsTwueBWz8OfAer+KNQif7O8NjkFpGXg16/wCEfgxoekulxqUxvpV5welemwJY6daiONYbaFRx0UVSiguL4T0e18P6TFY2qqAoGWUYya1jubqawbPxDo9xefZIdQgeb+6GFa4dh34ptC5mS7Hzw1O/eD+IGofMOOppVk5rNoLkmZRzQXkpjScUzz9vY0rjJdxoeQgZqubj600y5pMpE4lH0oaQEcVUeSmmRqQ7lw4waZx61DHNhcMOKlEgI4o5iRNvvT0JHqahEgB5qVZVo5hXJg2aM1HuzQTVKVwHmkG+m7qVZeelMYpVqctOVwetKSKLXA4CEnq1ShlzxUGR70gkAb2rlZ02LDNnvTD7kVH5gz3ppcGsupSJS20ZyKaZuOMVC+09f51EwA6fzpNlJj5bg9DVOa6boOKkZu1ROqnkjNTYVzzv4wa5NFaJYpJjdycd68hZuMnvXoPxn3f2qvBxjivPh1FdtJLlIbPXfg7oqJaNqEiAk9Ca9KVixxmuQ+FXy+HV9M12isuOFArmq3uXATDUbmFKzcU1WyKxNLDlc5+bpUh27c5/Wose1K4DA9qLDRHM2QRnNVTU7ELUb4IpIZVuY1mjMTAEEYOa8Q+ImlJpusM0f3XOa902ndXknxcQC8HIJ9K6qDexlKxwlncta3Mc6MVKsORXv/hbUZL7RIZd5bgAZr53k5IX1Ir3L4csf7AiB9BU4pDgzpzJJ6jH0rn7/wAO6Rd3ZuLizVnznNbrMAKgZxk81ypuxqV7C1s7VQkEEUYH+yK1RN+7xuU/Q1l4y/QGpdrJ93+dF2FiaVmPcioXkdf4jUc1ywGCOlRJeDP7wZFTYYpuZ+xFRPeSg4JFMubuJvuLiqpuUzgoKOUm5ca84y549qb9vgAxg5qlJKrDoBULBW780dANaPUYsfewahn1An7rYrJkXb0NRFm9akZekuXJzuJNCXPHzdao7j60ofHvSYzS+1jHA5qvLMXNVTJ6UoY4yRWUlcpE6yk8U7euOVFU2k5460CZifu1lyMovgrtOAM1H8p4zioQxpTnvS5WWmWFG05WlMj1ArEUofcelHKwciUuc+9KGOOtMAyc5xT9ooUWK6BWVDnHPqKswalNGfkkIHpVcKM0jBc84rRNohmuurMV+c5ph1AueHNZaGPPJ4pT5ecq3FVzkuJrxXW0gs9T3d6jQgLjd9awQ654amSuc8E1ncfIjV+0yKpzJxVGacTEojEk1XDMR1pYgFYMvJrWnTc2GyLUcTKvLVDcMVPArqNKsbPULTIfZIByDT10q3T5ZApPqTXpwyuUlcz9ozkItpfc+QOtWTcJgBeQK6KazsI+GSM/jWbf/wBmImFjQH2NZ1cG6W4KdzP+2Fejke2aBqt0vSRse5rL1OQLMDb8r3pEk+UFuK5mhmu+q+ZH86gtWJqd1l+Bin79xwoJqG4DMhzC31xWUkWiKHErgFsHtmp9QsZIbfdIgdG9siq0adzkc1ea+ka0Ns5LL2J7VnzNBZHMyaXYzN80IXJ6ioLrworJvtZvwIrYa3YSblOVzyKv288KR7SGz9K6KeKnDYTimcI+n6tYSbozIuO6mrMHijWrQ7JZ2fHZ67GR4WPQke4qC4tNLlX97ZiQnvWqxcX8SIcH0MeHx1cKnzq2/wBQaZN8QNUIKwlQfXaKkuvDOnTNuheSH1Wp7Pw9p0CjMfmN6ml7TD72Dlmc3fa9rmo53zuwPZRSWmiahdEGbcoPcnJrt0tYIlxHCq/QUojx90VDxdvgQ1TfUpaJ4X0GOMnUbqV5McDHFXYrPSLVitvB8vY0u2Qn7h/KpFhZl+ZT+Vc1TETnuyowSZBKIs/u849CKZ5bdcVNJGynG0VLGTtwy8VzNs6E9CoENHltWgscZ6UphWk2xmcI27UPGzdauSIF5qBm+bpWbZSIFiI6mnbQBUowR2oKjvUvUtaEGaWnsuDjr9KNtTysYiqT6U/HtSouBg4/OpFjkY4VCx9KFBspIhK4HrToWw3eri6ZdtHu8sr7Hg1v6L4K0O8snu9W8TSWLDkRpgk+1WqfcLnOCXn73FTIy/3gT9aW/s9Pt52isbme5RTgO4xmo7aHDhnwU9O9NQJuaen2V1fOsVsm5jxzXdeH/hzaw2z3vibWY7RMZVVYHFY2g+II9HhBtrOOXcMAHk5p1xovinXIpNUubaddPJ3HdwAK2jFIzkzndZm+y6q6aPM01vG3ySYxmu08DfEq1spBB4t0xb2NRhX25IrmjYtGVCNG8ZHG3tWP4gsZo5ldGj25+6DzWsZJEvU9D+IWveFdburS98P2xtFRgZgF2kivQvDetfDHVtCTTzdwRXfl4Yz8EN9a8Dt57T+z9k2VkxwBWJdQwyMWaPr07Gm6q7C5TrfE10LDxPd6fA8dxahj5cytnitXwp4mbQopGisIp5SDsmPDKa8/sI5luNjKyp/CW711UEkMFt+8Kg44rPnNS/J4n1W/unm1yd7xT92NjworivE6Nc6gZljESHoorWe6SSQtuUVn6pJ9oQKO3euWq1cqJkQM0EgPHvWnBMrrVBoV6ZzUsXyYC1mU2XC9NeQKOtN61GygngZpXZFxsrbz7VCY3HzBTj1xVny/pVvcotfLABNA0ZSuynNallfxxgFu3astgwY5Hem5qboZq6rqKXWFjQAVmlGYjpTQ1OEmOlDGtBWSROoGKBI3tTJJmambjUjuSPITTc1E8hApEdmoswuS8k1PGpHNMhAzyKnAyKhlIUMaGwwwygj3FJRms1KS2YNX3Kd3omn3g/eQIGPccVjXfhBFy1rOV9jXS7jik3GuyhmGIpbO5jPD05dDhJdK1ixbeqtx3U1PbeJNUsztmyw7hhXaZPc8VVubW1uARJChJ74ruWZUqulaBj9VnH4GZVv4whYDzodp9qrXnjCU5FvCFHYmrM3hqxdiykrnsKntdA0+HDGMOfUmhVMBB80U2w5K70bOZn1LVtQcqu/B44FWLTw7qU4DytsU9ycmuviihiGI40UewqXzTUyzVx/hQSBYW/xMxrHwrZqQblzIfTtXSabY2VmoWGBF/CqyvmrMUnPWuKeOr1H70jaNCEdkaYZQP8KjdhUAkG371IJOax522FibNP49aiDjFN8xaTkOKJckE012A5BAqMyZqOR8+tQ2UkKznOSRSbz61BISOeaQNx1qdSrE4bg1WmalMnHeopGGc0K9xjDk0qDnmlDcUbhVFod0FN3EU0yU3eO4oSAeJOadvBHWoCwpM80+UROWNAaowwpQwzRYaQ8vmmk0bxRwe1FgcRKaTzTytN6GmhWE5qSNGY00cnpViAE80ncTZYt4iMdKtiP5Sc1Hb8CpyfpSWhLZUeNs5B4pFaRParIA5qOTjBp3ETwXciDDNVm0kjlJ3HBrJd/SnQtk85ouKxfucbyAeKqSg9qkLcUmeKzkUVzTkanNtJohj3GkkFx3mP60jMx4Jqz9nOKYts3mcgke1bwREpIdaW7H7zcVpRQjKhSKZB+7GPLzxUsLAzL8mK6YxOeUjqNMZorcKFXB61aeNXXcmA3pVG3lRYgAtSxH96HLHHpWqiYuTLFrHvc9vrVXU5lhUgqCfpVwE43Csy9OQWZs/WqsJMppIzjdgDPpVa7jWRTvjRh33CpPOTsaZcSZiNZOUlszblRyer+G9LumJNqik/xDiuV1PwMqkva3PPYGvQZHzletZ12x8wr2ranja1PqJ0os80n0nXNOO5FYgd1NTWfijV7MhJsuo7OK9BRTiq95ptjdQv59uhOOuOa6442nUaVWBnKlJL3WYVl40tZF/wBLhMbD+7zmqV942lYlbWEKPU1zOpotvfSRRr8oPFdV4A06zvA8lzCrkdMiu2phcPQj7SxzqpUb5bmPLqevam21fP2t/dBAq5p/hHULxg104hB7k5NehItvbgpFEij2FIWHXNcbzJx0ppI1VFvdmHpfgfS4DuuJGuD7102naZp1ku23t40/DNVRL6GlFwwPXNZvGVJbs0VGKNY4XGP0pQT7Vnpe4HKg1It7H0KkVKq3JlCxd6nilG/2qtFcxt0cD61OJ0PGa1U0yOUlTNTIeDuqskik8MPzqTvVJpiZJ15pM4pgNOBHvWliLCgml/GkxTGJwaGgHc57Uc00ZpTn1rNormHgkDKsQasQalcxYAO7HrVPn1zTg3rWfKh8xsw62snyTxde9TBbOc5WQBj2rCCqy5xRtZTlXIPtWcqdyrm3JpoZchVIrOudMZT8uAaW21C6gIB+dferyapbSgLJHg1i6bQGHJazp/D+VMEbqMkGumRLSZcqy5+tVrq0KkbVBz0xSSYXMPcVqwHwme9WJbPI+6QaqyW80fuPaq0Hccrk54xUdxloyFP1ph39wRTlGRySKVhplaM7cr3qdUIwe9LtUHO7NTBVA45pcpXONRGds7sk1YWPA5bFVjIyvleKtRyrImJKpQI5iKaJGI6HFNxhSMACpPs65JEn602QBejZqrBqMB7VFMwUGpGjkVdxU4rOupNxKg1m2jSJBfTqYn55qp4T1ErdPEW3HODmi6xtK1n2GnzPqqyWp+cHketZ3Lsjurizs7pNtzbRSqw5yvNc7qfw78PaiSYYzayHuprrrOKOW12NuScDoe9Qbtr7W4YV00sTUp/CzCUUzynVfhRrNrmXT50uEHTnBrAePxZ4ffgXcW09skV75BM6r8ufzpJ3jmBWaNJAeu4V2wx3NpUSZlKD6HkWg/FPVrCQJqEKXK99wwa9B8OfFnw/Oyrcr9mLcEN0pmp+E/DupbjNYRq5/iTgiuP1f4Vxnc+m3hHoj1S+q1PJkNSPbrHU9JvytxY30EoP8O/mtpsXVtuRgGA4HrXyfc+E/FmhyebbiYhTkNExq/pnxF8YaG4jmeSQL/DKtP6jfWm7ktn0rbTBZTHKNrjpzVt5o2Uq0cb5/vLkV4zoXxm024Uf21ZvFLgfPGMiuu0zx54f1MAWmoRoT2Y4NSqdSm9UK6Oou/AHgPxZby2t7osFtqLD5Z4zjJ+leIeLvhH/AGVqU9rbXTh1PyBl4P4167FqPlyLcxXGT2INN8ReKBeWJhnijd8ffI5FV9YnHqNRufPEugeLtCl823875ejQuTWzYfFTxTYRi21aFb1FGFEyYIr0SC93E7WBpl9p+m6haSNc2MEnynnbzVrEU56TiacrRy2m/E+zuT/pls0A/wBk7gKdqPxO0m2T/RrZ5W9xivMNejitdTmjt0EcYcgKO1dv8I/Dek+IllfVI94U8CtXhqSXM0TzsiuPipqEufs1hGo7HrWc/jHxldk/ZhcKD2jjJr2aLwn4W02LdBpsJYdCetS2ic7be0SNPZQKIqivhiLmfc8Pks/G+prmb7UQf75xU+mfDnxNqMih/kU9Sz5Ne+Q6d5hDSbfpWhDAsK7IwAPat4yfRGbl3PHtM+CSsQ19qrKO6qK6nT/hL4VtyDOslyR/eOK7wimnOev610RbsYyZh2XgvwpY4a30eEMvQsM1vWVvaw4WK1hRfZBTM1NEQB1rS5m7l5ZCBhcAe1LvY1TEuDUgnGelNCbLSnJqePAHaqkUybqseaoFNInmLO76U1mqAS56U1ic9apWC5Iz0wt9KjkfAPeot2algTs9APrUO6lD8UCZOMVKDxVeNuORmpPMFMRLn6UZPtUasDTgfandgSbuOlIGpu4YppYCqTuBIXHqKa023vUMjjHFQscmpLTZLK0cgw0UTj/aQGqj2dmzbms7c/8AbMVI2RURkxU6g2ILPT8/8edt/wB+xUi21ihytpbqfaMUzdxSbqBpl2FkjHyKij2GKmM4PrWeCtIevApjuaSyKehFcv8AEXwrN4o0wxW2oTW0yj5QrYBrZWQgU5ZmzkEg/WmB8oeIdF8T+DdW33BnjdG+WVWJBr1P4W/GNZfL0zxAcH7qzE/zr03XtI0/XbRrbUrdJkbuRyK+ffiN8LtQ0O4kvtMR7izJyAnJWmB9Q2t1Dd263FtIskbDIZTmpATXyn8PfiNrHhKZba4LTWgOGic/dHtX0T4N8Z6N4ms1lsZx5uPnjY4IpMDpCxppb1xTXmXFRFwfrWfLoFyXd9KaWGetRFsmjNQ2BIWXuQKaZE/vConAY00rxRcdywGXHDCnK1UW3LQLkr15p6DuXWJzkGkBOetRxSh+9SDFHKIljm7HGanD571TwKcGZRTSsDLe7ntQOvaqqynPIqdWBHBoYkSq3NOzUQNGaSTA4X5sZptSt0qBupriuztFHvQee5pEJz0NOCnPNADCO1MbNWAtMfHpUNlWK5XI6U0qQO1TFgBxxUTYNFwscL8V9Fm1LSvPtky8eSR7V4m6NG5jf5WB6V9SOkbIUcBlPUV5f8QvALSmTUdJUE/eMY6/hXTTqpEtEHwm8SRxsNNupQoJ+XPFesZ+UMrAg+lfL+y7sLob1eGVT3GMGu+8LfEi5s447bVFM8Y43jqBUVI31Q46HsJY4xmgFh0rD0rxNompRq0F9CrH+B2wa2FZWAKOrA+hrDlZomWEZu5px6ZqBd1OclRRYLoSTnoahY+9Qz3UaH97Mkf+8wFc3rvjTR9MyonW4l7KhzSUWHMdFfXcNnayXEzAKiknJxXg3jXWX1fVpJuBGDhcelWfF3jC+1uQxq5itv7g71jabpt5qUyx2sTNk9cdK7KUOVXZlJ3ItGsZdS1OK3hUk7hn0xXvOjWC6dpcVunYc1heCPC9vosAmlUPcHkk9q6dmzWNealoVBWGMx55qB1PJ3A+1LLIOQOtQBwDktmuaxrcX96rblb86X7Y4GG5prSx4xVeeVNvCgGgdx8t1u9qqySbjUbtu7VGwbHFArhKTng0wMfWjDd6aGx2FOxNx5GetN245BxTWYn2pjM/4VNhjnJ/vUjA96jy1Lu96XKUhcUYpM+9IxpcoDguTgU5w23Cmog205FTLJkc0uUCHae5P40oU/3qlfDDio+RRygOBI/ip/1Y4qIdaePpT5QuP+U/xUKAOhpOPSgMKlodyaNuOTTgTnHNVw2KerHHek4juWA2KiYlm2hqY0h6nHFN3ZOcgVMtEA9oWI+/iqM3mRj5WPWrkkgIx+tVjkmsiiazyYsu2GpzSt06iq77j2oV3XilYdyxuLDrinQAK+5iahU5HzLijODwa1pzcWJmpDcyxHMUhU+1Stf3jHLTE1jpIy81It0p4IxXb9dqWtcz5S7NdTOPmaqUqySEYyfWl8xW6H86s2k0cb7mwR6Vm8ROW7HyorJYTPg8YpTYS9N0f51o3t5bygeXmPjtVLfHnJkrPmCwgtViYfOG+lXDqEKxCPyQSBycVVEkP94VFLJFk+lQwFnlhck+QBVdtnZQKR2yeOlJWTRY1hx2pvlg+lOao9xByaQD1iJYCrscUSx/Mq59aorKVPQ0hlLHqRSGiaSGMNlabx04qvLK38LdKjMjUmBeGPUCpIY03ZaRQPTNZvmtQWzS5R3Ohjks1H30P40ye8tlUgEVgUjc0uRAX5Z4S2e9QNOuPlJFVm6UnajkQ0W0uVTAbmpPtSkd6zgrbs9vSnjOaORFXLEtwD2JqFnz7U0Z9hTZN2OmaORBcfupGYgZzUXP93FOGccjNLkRSY4OT3oZn2/K3NKi7unAqVYM8hhSUUXc7TQm8O6loS281o0d6oxvz1NVFhj0e5WbIlAPA7VgWztCuwg9eoq8ljeXuPIuAV7hmq0kFzS1bXxeMDBCsWOvFY80skx3SEfhWha+H5lfE1xCp9A1aCaOkbAvGJF7kVLSHqc9CAM/Mceg61vaXo8d/YPPFdLHIv8ABIcE1s6Np+gzX62twqRM/CuWxg10LeGvB+kpIura2ZyynYtu2SDSsg2OG04oFePYfNTjIrXPiTXFszYT6u62WMGI4rjtSeSy1mcafLI9nk7C/wB7FTWtz9tRlKbn9WquhJfS4ZmMdkyYz1Jqtd2c5bfM6u3oDWal1Jb3RiKAH2rVtpMkM2D7Dmp1GJDYAx7pBikl8Ptf25kikdWTlc9DWgh8x1XcFycZPavQPCPgO4fy9RvNbsUsuuxnquUhysZV3Hod98Kvs1y1vFqtsflIwGNea3E0SWMcLktKBySa9C+L114XtLYWujxpLeZwzr0+teTHzCcytljXPUdjSLuTluetJ5hz96oscUmawepRNuz70m7BpgpTVwSuJvQsJJuwKVz5ZG4lc+tQKWjIcLu284r3b4fS+CPFfw8ns9Rt7K31SNThmGGPFehSwUakb3OeVSx4jk4zUbPz96tG7gWxuLm1ZQyI5CN7Vl4XNcValyOyNoO6Bsk+tMMee9ScdqVlO3OK5+Uu5AYyO9NdP9qpAkjMFCZq2ljGq7rhgg+tHIxcxnhO+akSLd3x7U6Ty1ciNsr706Bhk0+Vj5hklrx1phi2L1xV3rUV5AZE+XinyMXMVRIyng1LHPziqywSo2GVj71LHE2ckcVEoWLTLQce9KSKibj2oD9M1g4lXJM0wnmnBgRTW6+1JDEJ4ptLRimhgKdxTaKGFxdopNoopaAHJjdUoIzkGoQ2BS7qQmTbh3NKJOwNV8mlBoEW1k4pu+o0YEUuaaYhxY00yHHWkZqY2WHFJjHFiR14pKjWM7s7ql4xRYLiEio2wxxUm0etG0LzQgI9p9aY+cYzUksnYL2qqZCetWosXMgbcOjUzL55NSbvWgsMfdFXsPmCinxqrdqsRxqwxtqblXKmKKtNAO3ApvlD0GaLhcgBqRaf5NKI/rUtopMQUhANP29sUFcdRUktjVHIx1q5H0xVToRirURyKaJZYV8DFO3n1qHNGae5Fiwp4601xuX0qHdSZOaXKNMQrT4ODSjHUipoioGMUmh3AKSfT3rMvdSW3nMZjZueoHFa7ldh7Gs+S2V2yVyaI2vqhNjopRIgcdDWrptqJvuk5rJELKMCuv8ACli+3zGIxWqijNtjk0yQQb2OMVVMPzYUE+4rp76dVhaFBjjFYsTeWzZxzWkYmLkVzEPKPOG9ajtAd43djVidlkGKW0jy+FXmtEyS6r7QDnipvOjYDY34VUckNtI5ojVQchPmq0yHqaQugse1Tk+9Z+oXH7kr3oJb0qK6hLKDV3BIzLdpfM+bhc/nVmXDptBx7ihIdzhatW1hJJMqxDJzzmk4XK5jOXTpDkrzmqF9aSI5yuDXfanqjWNpHbLp8G8D5mx1rldUvkmUnyVVj6CpcENSOeYFeDxSSHED/SlmZmcg9qhmP7h/pSiveRd9GeV6wc6lN/vV2Pw6OIJPrXF6t/yEZj/tGuw+Hp/0aQn1r6DMP93Rw0dZnWt96imllzwQaTNfOR2O8q6zefYbFrhV3Edq5SLxrcGVU+ypyeua3vF3GkOK8yt/+PlP96vZwmGp1KTlJanLUquMrHrNrctcWyzMAue1SqXPfiq+jKP7Nj3c8VfiZNv3a82StJpHQtUMV2X1qQXDY74pwZf7oqX90R2ppsTQyKY5ypINXYbmTozHFVlKZ4AFOJGQKtSZFi/Hcx95MH3qYTRnpICax3P0NTWn3uwreMmZyRqCTnG6nAn1qscKRtqTeAOa1UrmTjYlzz1p2Vx8xqANn1pcjNHMFiUlfWkyKaQvY0ADdilcaRNGw21IGFRJlf4RT9p60JXG2PH+9Q2B0GfwpiLjrTi1NxFzDV35zkr9Kngu5omG5i4HrUW6njkdBWcoIaZfi1KNziVcfhVlGt5eY2BNY3lmgRupyhIrJ0y7mlc2gf8Ah/KqEti2flP4VILq6Qbc0n2h5HHmceprOUGhopS2s0fJJIpiOy1ryNiIldr+1VFeGT5ZECN6VCYWKjSZOc00tz1q7JYRuMxtVGe3mjP3SRWqELvc/wARpAxDBielQnePWopJgg5yaHIpamjPqP8Ao5jXv61kFGYls5zUTT7m4p6M1c0tzaK0FaFSpzTNFhlbWolh+8G79Knq/wCHo4v7UTzeF9aFG7CWiPTof7PvNPWHU7IW0qKNsy8ZrkvEFjFDIXglyOxNbVpq8BufsV7hrcjAc9qtapYxx2rLAi3Fu4+VsZK1uqF0crqJHDW915YKSnBPSrn2aVoxIg3A+nNPitbfynguAN3O0+lV7O4m0m5VlYSopztbkVnKDRSkmPlt5oUDzRNGp6EjApqyLj7wI9jXRa54us9b0cWUmnxW8oGA6iuTgtJI+rAj1FCQi7u49aq3mj6XfIReWcMgPcjmmeawbb1IqSCcyErwfatoVJR2YnE5TWfhtoN2Ge0la3fsByK4y/8AhvrFvdKtrcRvHn74bBFe+WOm6bf23lmQ21z2yeCa5/VLO4sbhoZcnB4b1rpWNqpau4ezRjeHrSbTNNS1kunmcDlic1YvAZImTn5utSblHWgMh6ZrmnUcncuMUijbxGPjaRjvWlFNizlU4+6ajaRVXAGaYkcklvNtU/dNFJ+8hzWh4b4nO7V5z/tH+dd98E5pY1lWPoc5rz/xMrR6xOrDnca9L+BCr5U5IGc19BUV6aON7npqQySEM/SrkShKiZ+cUoc1hSgJsuRyc9am8zPestptp60+O5GPQV1qyMZF95dpwTURcH+KqrSZOc00sadybFssP71OV/8AaNUN1So/Y00xNF6I7zzUvSqSylRxTxMarmJsWRLtNTrPx96s4vk0m4+tVzE2NVZf9qnGYf3qygx9TUglqkxWL4lJPtQWqoknPWn7/pTugsWQ1OFVBJg9alSUUhNFhWxTtynmq4cUhkFMEWTIV6HilWRj3qp5vanCbApoLFvfx1ppY1XE2TTvMzVXQrEhbnrQCMUhXK521XkdlPeoGmTuflPNVnbnpR5pIIIprc+lJjuKZOKFYnvTSKQZoBEoalDGowOM0meaYybdnvSrj1qFSc08k4oES7v9qn7lkQxyKHU8HjNVCWpoYqetO4XPPviT8K7LVhLqGk/uLnG4oOjGvGIv7d8JatlfMtpo27jGa+rVnYVjeLPDOk+JrQxXsKiQjiQDkUXKucz8PvitY6pDFYazi3vOgk/havSRKrxiSORXU8gqa+YPHHgDWPDU5kWNprTOVlTnH1rS+H/xL1HRyljqDme0B/i6rUsdj6M82nLNWBous2GsWouLG4SRSMkBskVf3H1qOULmiZOeKDJ71RV2qQMcUcoXLPm7hiom5qEsxNLlvejlC5MnB44qVJGB+9mq6n1NSptJq0hXLaSqevFP3D1zVZdtKODxTGWcr60oqsWpUJ/vUrIRdjOcGn5qGI/KOac55obsM4osPWo85NNJwafHtLV5rO2w4dKX8aV8D0qGRsA4zSLsOeZV781A8w3daiOWPOaTaCc81NgHs49f1qIyc9aaF4PNRMRnrQMn3Me9AZqajLigvwaAMXxB4a0nWF/0i3UOf41GDXC6z8L2JLaZeBR/devUetNZT1NWpsVjwm88E+JbGUFbR5cHhojQo8Y2QCAXyAdBzXvEW7HHApxAz8yg/UVpGql0E4ngv9teMVOPOvx+BpW1rxjINnnX7e2DXvHk2x6wIT/u0jQwA5WGMfhT9suxPKzwD7H4s1CTa8OoSH/aJrQsfAHiC5IeSNYAepc5Ne2SFVGBgfSod9Q6o1E890n4b2sa79QuTI/onSuu03TLLTYBFaW6oMdRWieehpu3nrWc6jkUooiJo3ds0sileetQsWB6GoLRFOmGOGqvIhHerZUtzimSRnFAijIH/hqIxseuatsh7A0m0gciiw0UmUr1Jpm4+tWplz2qLygfaqJINpz1qJ8g1LMhHQ5pqg96kLkdIVz3NTFFzSFOODQMi2U0x8etTbeKSkgK+MGjvzVkKDyaa6jPFDBEeOM0ID6Up4oD4pXGLtpuOtLu96UEUgGYz3NADjucVKNv0oz6UDG5IUk5pNwxTySRzyKRdvcUgGqefWpKFUHotPCZ9aUhojznjimtwp6VP5HNNeI7cKMmsnFsorO3FRiT3qWRH6baZ5fHIFTyMLieaKcrBjS7FA+7mm4APANLlYrkrHimN0pRSsq1aiO5CWbGNxxTRkn71TFF9KTA9KYDF6/e5qXd6Gmhd3alK80DFLH1pjk44OKU0YzSsIj3H1pu85qUouKhI5p2Afv/ANuniRT/ABCoQKTOD0FKwyyTx1qCQ/Nw1J5nGMDmmle9FhNjmOKYetHtQM+mahoExD+VNxz1qRskcLSbTipZYw9etKOlDcUAcUWAXgjGeaaeOKd26U3n0NFgAY/iNL8vrQB/smjFFguJ+dHPrS4NJSAbzupeaTnPAp22gExppMU4r701io6mpbRpFjlbbx0pQ7Z+9UBbNOXpWTmbRLkc/wApU9T3zViwkkgfKyE89M1mgkEcZpGaRWDx7tw6Ucw7HYaJLL/aCySW/wBqGR+6HcV2fi3xA1roSt/wi09khH+tZOD+NcJ4U8ZR6VIHvNPWSYH5XNbHjL4han4ksFs5GiW36bQMcUpamsZ2OQuNYkuXLp8vNMS4mm+Z5mLZ45qKOzhDFgwx6VJJbo2Dbk7x27UosJNMmQsXHmOxA55Na1tZrqEX/Erjk+1Drio7TT7D+z3nubkx3IX5UB6mtD4bzRLeTSXV2tmycqWPBreLRlIzfDvhjW9R8Tx6fcI6M55dugr2DX9O8F+APDe29WO9v5BjC8kGvHvEuvahNrkjWd+6srYEkZwMVnzXlzOT9snkuGPJMjZp8yM7O5vnVrGaV5Vt3WNjlVPapF16NU8pTcKvoH4rl2lOeKTe3vWDmyrI6HXtW0/ULFYfsgjmXpIOtcu3X72akYPI21UZj6CmtazK2WgkB9CMVlK7GmAPFHFI6yRn5lK/Wk+ZhwKzsMHbHSpLfBPzNioTkdaTdj1oTsDReaVFQgcntTLe6mifekhjP+wcGqm6gPg1vHETWzI5UX3umkJ3sWz61BIv8Q4qNG3DildmxipcnPcewkZJkxVls7Qq8mq0S4Iq7BxKuelCiJyHwNsceZ8tJqskZAw+R2qzPCHYFlOPXFU7+zMY3IwcUWJuZ5yDSq5U0/yzTTGfepGieK5zww/Gtaxs/tAWQTKR6A1irA5XIU1LYztBcrkkL3oKOhmazjHlywAEd6y7tYFYmBjirepOJoVaNtwxWXwRSaKViJxmopcqM9amfg1DLyDWUolKQsL8dakkdcDFUjkHjikVj3zUOBSkW91OqssvrUgkU96lxZV0S0GmhhUg2kdKljGiipMKKQ7aVxMZn60ZpeKUYouSNoJx3pzDPTimhaAE3+jU4Se9Jt9qCvtRoA8MCOtKrc1EMjilyaLAWOKQ4qNW4prSZNNAPLgUx5D2NKoDfe4prqoPFbQsQ0xiq8jcEUslq0aliy/TNLwDx1qKTcRyTWliNRnfg0oDe9NUYNThhgYpOKGIhIFWIpBnk8VVPWiosFzRBDU/YuM8VQSQg9asxzDHvWckNMlMfek2DrmjzwRjbTd4z0qLFgy+4pjKfU0pbmlDUWAiCnPNSo2AeaXilEe7oKQxynNOzUJ3LT4/mNNBoP704UoGBRj1qkS7AScdTTPO2nqacVUjG40zyR3OaGmybl22ubdkKkEn1pRs7VnYVTxSxzFW7mp5GJs0khMrqo4z39K77w3bW9rYGSSVWIXpmuGsJwRuxyDXQWF+rwmAJy3vW0VoZthe3jTXUm08Z4IqqswLHcK0pbHy7V5yVwRkVmW0aSgs0gT2rREpXJNy+oqeCUIRiqMg2tjIIz1FSx8CgGjUDRyEHHNPIQLkdarWSueRyKllz06VqkZDty/3hUwhjZSS4PFZjjL4Xn6Vat7WaVwhl8pT1Y1pGLIuV5laOUugIUGrthqJiO5UGR3rdTQ9lmX8xZo9vLCuVudqzyRx8qD1rRRFzMuaveR3Ue9Th65e9YspX+Krt38qfKSKz5Dlck81lI1plTyW7tmobldsL/SrRaobr/j3f6VnD4kaS2PIdX/5CE3+8a6rwC3+iSfX+lcrq3/IQm/3jXT+Bjttn+te/mD/AHCOHD/GdWDg05WqHeMdc0eZhc186tj0ij4rbdpUnOeK81tj/pa59a73xLd50+RVXtzXBRczL2Oa+hy/+CedX/iHqugsjaeis2OPWtFIQw+Vxj61x+mTyrbJ+9xXRafMWhB3V40/jZ2R2ND7Mc4zR9mk4xkUiyMec5qzDcFWw/IoihSIBHIv8JqVI5WPQ1oxtFIuVwaCyrnArZRM2U/sxbqwFTxQLGMg804dc+pqUdK0USLjR15pQVApd31pM+1WSKG7UAj1prGnKtFwFU1NGqnnnNRhMelOBKt60wLKgZ5NShVxwarK3PrUyyY7VcRMmKpjg81Gy80qtT+2aoki2j1qSPaBxzTVAZvSpQoHem0FwyO1H403Bz0pfmqeVFJju3UU1tp6ik5z3pCeOlZSirlKQnI+5xTGG45Yc1KpGelOO30rJ0kVzEXnNFgLzVmKQSL8xzmq7RhjnOKb5ZH3WxWbgxi3lugUncBXO6gx8zbHlue1bspYoVPWsp7V0kLDvUuDKja5TjXbyV5qeLDHriho+etNVBvwGGaycG2bpotRw760tLjRJtzcCobJSqfNyauQjCjNbU6ZjUkXpBbyAhsmtPwxrw0ub7LegzWr8ZPOKw9w96SSe2YeXJgHsK642SOOpBy2Ov8AE2i6XrFp9q0K5UTdTGGrirnTNSt0/wBKjYY6k00TPA3+jyNH9DTbi8u5DmWd3B9TWU2iqcGQMm1c55qa3vFiG0gmowGkTcvPtVdkbJ45rmk10OlRHz3QDlk70RXa5BwQfWqrRtnPWlSGTPSs7suxeN5JncHYehzTbrUbqdRHJIZB2zyarrG3fOKs20fP3apcz2C6RUKkkZNSLE8w2R7ue4rUSxWQhjwKvwxxxrgKK6YUJPczdRGRaaTLwZH+WtN7dYrV9qgfKelW1YYplyM20n+6a7qNHlexlOd0fNfjD/kPXB/2zXovwKP7mb61514y/wCQ7cf75r0T4F/6mb616s17hyX1PT2Y5pSxxTGzmlBrniBHu9aA3PBpxSkx7Vdxco9Tx1pSxHeoz9KUE+lUKzHhzTg49cGmYzRtxigROJTjtTvOHrVbPvRVIixZ873o85qr4pRVgWUbd1JzUu4VVVsU7zqVhWLW8UGX61VEtLuz3piaLAk+tPWT/aqpk9jSbmHeqTFYvhz2agu3r+tUPNYdzS+a3rTuKxcMuP4qb5zf3jVTd709G4pcwcpcjmPUk1YjnU9cVQUinbqpMRrLNuGM0vynqBWWrMO9PEx/vU7gW5gvGOKiYgd6hM2e5NIHz60rjJt3vRu46/rUJb60mfekBOG44pobnk1EG96fu+lMB+7nrUmag4znIqQnigLDmPpUTHmnMelRMRzVCHbx/epySHsaiCg05Ewe9KwXJ5khvLZre6iWWNhgqw4ryX4i/CtXEmoaDtB6tD/hXrKcU8OQDzxSsUpHylpWta74R1RlgeWCQHEkb9GFe6+APH2l+JLVILqVLa9HBUnGTVrxz4K03xHanEaQ3I5EgXr9a8J8TeFda8K3vmSI4UH5JU6UWGfUpj2454PQ560oH+c14Z8PPis9kF07Xd80ecLLnlBXtWnX1pqFqtzZzpNGwyCrZxSQi3RkVGTRmtNCNR+eaUH3qPP1pCfrU2GWFk9TUivVL8aUOVoAvBlpQw9aqpJnrUqnNAXLUcmMc/rUhmyaqonrUq/LQVc480oYgcVCGBp27ArzjvJVc9DTJHx9ajMwziq00mG471NguyVpOTSGT0qJW4zto+Y+1MaBmPoaidWNSBpM/dp4BIqLWC6IV4PNSHH1qJsq2DT1ORRYaZKhUL70xzuGBxSAcUbgBRYdwjJC470M2T3qMk54p8Yz944osFxMnNIzN71JuX+7TW24/pSEQNkg1FjnvUrMue1N3LnpzRYBvT1ppPpUmOKic80uUdxC2eNxpwjyueoqFl/iBqVGYjninyibIyjDOKbu5xU1RuqnJC80rDTIJiqjPeqztke9TSIx/h4qJo26gUC5iux55pjEZqdh/eWm7V9KYFdlBzxULLg1cZahbrgiiwFc7femjBPf86nZBUDjb0HNIBzdPlNCjjk00BielSImOWosO4hqKQ5bAqxt3dMYpDGKljKwXrk0wjnA5qyUycUJAqmpAhEJx1NOELZ61aEYx2oMbCgCEW7Y+9TktyvoalGQKUNQDZGYTjqKiMfocGreVK9cGo/K5zmiw0MVOOlP2kewp6D1qUKGHWkMhQE9DUqIopwxGwIwaJpAfuqBUjI2jjI5AqGSOPGe1PLZqNzkdadgKzfe4HApjDmpuM01sUrAQ5oJ9zTz9BUY6mmAZNOwPWk/CkGQKVhjxjHWgn3pmWpCx3Ckxik+tIWA6Urcjim7F/GpsINw9TTWK4OKcMAdKglOT6Ux3EZvfFIM59aKd+FAmxO+elLk4pGzg8U1ZO3SgEDEg804EduKa+CfvCm/jUNFEhPHrRk49KYM0dDUtAh1IpxSjbT9vy9KRQzrzRS7gvBwKinuIkP3hQBJQoqk9+qn5VFMbUMjoBQBoHb/AHqZ50YHasprtmpn2j1agDVadRypyaryXeDzn8Kz3uOOuajE5J+7SexXKaD3S7epqEys3OTVdX3fw1JtdhheKzZSL9iquuC2TVvYgUjrWfaK6kc1eOQMk5+lYyVjWLHJIEUrtyag+0MJeMYzzT3fIxtqPA/u1JdzRungltw3yAj061tWGl6ZqOhsbZz9uUZ2iuV3e1W9K1S40y4MtvjkYINJtghZLeaBzHPw4PSt/wAK+HP7dlaGG48uUDIGa528vnupzM6jJNWtG1u70m5+0WbFXxjNRcsXXoLjR9VfT7olpFPXNUyzMRlqk1W6k1S9N5cZaZjySetMRK0UiGTIq49/WiReM5pvOKcF3DFPVkXICxzTlanGFt1SRWzuTtGaqMWS2WdFlmt71ZoYw8g6AjIrY1C61DU5h/aCxxAdNi4rO0+1u8Fo48Y75rf0zSZdRQETEMp+YE9avlEjPs9Bh1JzHHPmQdOawtRs5NJvXtbwEEHg+tdd4ng02xjjWzjltr0cM6scGuY1OWW4UG5bzXHRjzWcoopGe3zNuHSnSws0eVXOOeBTk54FT27SI2FHXjBrLl1L6GUcg4PWkJrU1HT5Y8TSRFFbpWW6/Ngc0Im4+Fm3dashS3NVoVbNXo0ZgOlaRiJsjwRWlpBV5cSHHvjpVCQFTyKWKZojla35UZXPQodO8PTac7XWsCObHygKetcfqUccbmOOXzFzjcOhq7pds+oW7P8AKpQ9CetV76zlQn5CMdaykhrcydnvSFaklXZ3qrM3zcGsyy1HI6jaoyT0plxBcKN8icVWVmVgwJqz9qdh8zE+xoQXGQ3Lou3JI9KlLK3K1Td/mJ4oR2FSyi4FVuppskOAStSQwuYw3XNPKkDmhxAzJIyDnpUR6da05YlYHis+aJlPSosVcgaRVPLAfU0okX+FgfpVO609LnKlypPcGiw0kWjbvPZ8eprb2cHHfUnmLySNuxzV6LJUGqEQ/ecVoJ9yuWcSlIbI5zxTNxpZKYBUJDuSruPrT13Y6Gkj6YNOpWC4gODzTxUbnGDilDHjilyDTJMUoHPtTVPtS0cgXIJM5NNFSN1pjdRxTsCY9enNLs3dKauT2qSDKPmQZFTZjE8t17U05q3NcLIMKAo9qpyPtBx81VG4CFGPNNIPeljn3cYwamUA9cVXM0Q0VeKM1YeH0FQshzVp3JFA5xSEYOMU9Rg801/v09AuJTlzimGlU0rBcnXPrTt3tUQftinIOeTU2GmSBvUU7dUZNHWpaK5iVTUyNgVVFKJGFTYLls4I5pAMdKiWT1pwarURNku7HegnjrURf2pC/pT5RXFfcBUZZh3NS71/iXNK7R7elUkJk8MNq9uXeUiX+7VeFUWQiTnnioi3PHFTWi7pRuqhGjEVVRsHXtWnaK0aCQcH6VXiECBXIHArQ0WRbjVYY7hQLUth2PpVpGcmKLxbqJoTPhh2zVBiYzjceO9eq+IdM8Cab4ckuLOKKa9MeVw3Oa8j06e4v79beaIRCR8K2OgqZBB3RbgPmYA/OrqxNt610GueDodD0pLxNSS5YjOxRWLBdloR+7A/CmkNsijuJrc4U0r3ckg+bmlZtw+6PyqExru3DOa1itTJk8MjBgV61NJJI6YYkVDZvGkg3fnXXaV/wjssWLqQIceldcY6GDZU0/xP9l0mSw8tcMMbsc1hIkMm7DfMTnNXPFlrZxy79LbfF35rDRm45IpSQossXVkcE7wR7VjXkflkirtzJKvAc4+tULgsSSfSuWodFMqHOKhuWb7O/wBKfJJztqG4+aB/pWdN+8jSex5Rq3/IRm/3jXTeCMm2fHrXM6t/yEZv9411nw5AaOQEZr38frRRx4de8bZDA9KUHtWn9lR+vFTx6Ok0ZwHjP9/HFfPWO84zxP8A8g2T6Vw0P+tWvSPGWly29hId6uuOorziIYlH1r6PLv4B5+I/iHaabGzWQYKTWlpMm2Ty3OB71Do7KtkmR1FWJIo5DuyFNeJNe+zuj8KNpOAKeSfTPvVG3kIjHzbsdKtxyO69KIIhk6sycqxBqVbhwOTn61Ag7tSj0FbRZmy3FdjdhxV1CGHy1nw2bOQzfKK0IkESYzmtoozYuGB+7QEbNPVgeDT+fSnYVxgT1FKUFOPJ9KTvRYVwVBmn7B+NNyV605Tn6U7BcRVbPQ1IpyOuKPx/Wjbxkc1Q2x69KfnjGahyVHIoB5FXEh6k6nmplIJFQKyinbufSqAt/J6UMiHnpVXzOKcJDigCUxj60gj3Hk4FNWQ45p4m3LwuKlwuO48woOmKhcYbbjNKXNNBJo5B3H7M+1BQL70m4gDmkbdjg1Psw5hvGeaZcRI+MZqRFx1xT8cUuQfMUDYRseQaQafaxncc5+tXyKaVz1ANHskHOQK0SjEaE08OzDG05+lWImCH/Vr+VPMm7+HFUqViXMqPHMycAqar/Y5GbLPmtEn1zimHrxVezQucreQO+T7014F28HH1q3mjb3IFTKiVGRSgVom9qszJC8W5GAbuKV1BPTim+WMdqweHuaKqUmUMPenJER/CTVwIOPlH5VOoGKX1TUPbFBbZ2OeRV2CBI1560/NHWumnQUTGVW5MuMYFLTFFOFdSjYzbJkYYpZiPs0v+4ajDUXDf6LJ/umtYiPmvxec65cf75r0b4F8QT/WvOfFv/Ibn/wB8/wA69F+Bp/czfWt5PQjqeonGaKQnmlBrEYnPpQPpT6KYDQhY05oyo5p2aczFhg9KYFfmjH1qTAoIHtVImxF9KUU7bzRtp3JEPWgVIi/Q/WlP0ppgR0nl+9Sd+1O49BTTAiVeacR6GpOPQUhwe1CYmIrYpdwPpTNpz60mOelDZPKPx+FNAOaXn0NLtNCFYAG9KMNS0vNUA5cg8mpA9RCnhTimmKw8vSdTQEPtS4wcUyQwaBnPWl5xTCSKBk65xSPUaycYpNxpoBc89alU8cGoF5NPztODSbsBIW9SKerjpmoMr9adlQKaETM/pUXOfWkL0A8VVwuSxg8VY4qskmO3FP8ANHvTIJTRUQlWl81adhkuPpVXVNOs9TtHtb2BZY2GORVhWH1p4xRYdzwr4ifCqazZ7/QkMsGNzxjqtcj4U8Vax4XvwEdzErYeJjX1GcEbTyDwRXnvxB+G9hroa609UtrrGcqOGNTYaNjwX430rxHbrslWK5I5jY85rqM18p6lpmueE9VxKssMkZyHXIBr074e/FSOZUsdecK3RZz/AFphY9cbJHFIiknqaW1lhuYFmgdZEYZBBzUqgBugpisKqDFKY1xS0oGakBnl+hqaI4WgJxTlAHFAEwY4pRux2pidqfTQHB7jnvS7mpWwvU0g5rhO24jEUbVoZT1HNIN2aTRQ4HA4FI3Til5xzQG9qVguMG4il+cU7dTC2aXKO6A5pRTT9aEznrRyhceFwDTWjGM5NO3UFqVguRBQD96lx70oXn/61Iy88UNDuIaR9uOtNkJxTTx71LQcwjKtRkrnGDmpPwppGfakO4h3dNtNI9RUnzDrSN1FMLjApNLtwOSBUgIA6VHIoosFxG2EcHmmD60hIB6Uu8UWC4rDIqNlWpKRsUrBYryCPoVqFokP3cirTKGPHWo2iYd6LDKUkbKeuajPvV8L9KY8alu1QBnFeemKBCpNXzD/AHcUeSfWgCmtuPQU5olxirXknuaRkHbrRcqxTWDaDipVt8r83FSBWVuKcxbvUsCL7PGB1zUbRDPHFWMZFGwUgK64HrS7v84qx5a+lHlr6U7AQEKe1N2rVraopNq+gosNFYhccUyrUoCqeBVfGeelKwDRT88UijPrSFWzSsNDHbmomkx3zT5xtHfmq55FADzJmm5HrUTKabu9aYXJT1pj9aaGpd1A7jTTc808nioz0oFcdkelNLVGznOKj8xqTQXJi1NzUO9yaX8aVguTBj9aRpDngVFufHFAdu9TYdx5kyaNqnndTA1SL0osA0rzxzRg0pJ9KaWPpSsFwK8dKYVXtxSs7dBUeXxRYLi7aeFyOlR5PoKeDj2pMaYbCp71IqqRyKQHJ9aXOKh7lId5a9abM/loSKUSHpUd180Z21AzIu7hmc/MRVF3y3UmrdzGQx4qtyDjjFFiiM/N60p4qQY74pMD0zTsIjDc0p5qcW+fm4qZIQOv8qTGiqFPFOSPc3pVwQg9M09Yec4xSaGQpEqDmpV+lOaNsdKrPK4OBxUNFItK4XHNWUk3LzWOGf8AvVcs2Zh1qGjRFw4zSHFKCCOetIwx1qGUhDjFMZBnO40/Df3TRg+lQx3IwuO9SIpZgKMD0qeGlYq48KqinqQDzTOpqeOIn2q4RM5yEABp6KwOQuRV+0svNdUjG5/SrN3pt1aj95CR9RXo4agqk7M5pzsN021EzoPL3MxwF9a9U8K/C27uraO/BWINzsZa838LTRw63aSXHRZFBB+tfXGkyRyaXA0ONhQYxXv18spU4rzOSWJkjxjVfhncWTteSMBCo+bZXGw6Z9v1V7DSLlvPHGCMA19NanAt1YSwOSA6kV85xL/wivjqa4nOYEc4KivCxWGVOasdeHr88Xfc5XxLpep2N41nqkckcq9GI4P41zlwQrFSwyK9O+JfiE+JkS4twixoOx5rzOe2DS742yc8g1yeyu9DVS0Cxgad8KuT6Vbn0+4twGkTYfrV+wsrP7J9pjvfJnT+E9DXrHgKfwDqGnqmrRxvdgAEyDitFhJMmVZRPIruaa40oW4w7L+dcw1pdByfKNfQ/wATPC2gyaK1z4dtotwB5havA5ZbuGdoZFIZTggisJ0eVmsJqSuV40ZfvDFL5kiN8gyKntC1xfw2rrgysAPrXTeMfCV74YtYLu7QPbzAFXUdM+tZc1htXOTnkkkQcY+lVhnPU5q/LIqxhxjaaq/eO6rjNMzcWjb0aeKNlLEgd+a2pbsXGYbdhtx0NchHM6ELt4rWsLryCGZck8VTZJV1CGZZm3IdvqKpFeeldK1xHIMGMEe9ZV9Au8lOPas2h8xneWCaVovl4Jpd5U8rUobdHnODUtIZSdGU8inxqetSSN2PIpA1ToVct2l20bBdoYVbkt7pkNx5JCHuKygMNu5BrQt9Suo4TCzloz2NaJqxIzbmoLiEbfSpxJ8xI4zT2+ZfWosMxJE2tzSDJq/dQgCs8thsVNiiWNBv6VaI+XrgVDaxvK421fntZIlDHmspRC5VC5PXirUEEH8TZNO0+DzH+foKuMkG7arY/CsmikytLb2oT5Cd9V/s8mOlaRs327hn24qMiRTgnFNICh5En900vkuOowKuiSQfd61PbyKVPnKGFOwMzNlO8licDmi5A8wlRgUtizvNtGelBNyvMNhwV5qI8kDFaGoQsrfMvNU+OmKQx6YUetIzFuOlN708CqGmyI5XtSqFJ5p5PFRqcGkOxKI48ds/SnpGoqNWBPWnedGG2lsGspRdxkqOEYelTvHFKmdvPtUewMgZWBpv7xT8qt+VTqhXIZYWXnqKryL7c1pxy/LgrUc0KycqMGtIyJuZh688UoqeaIp97pUR6VstSWNyfSgMaeBSkD0p8txCo/FO3fWowvNOo5B3HhsmnBeM5qIVKjdjQoA2J+dTQxbu9MpySbelXyktk0luFTOaqvhT1qVpWOeaY43Ck0CZF5mTShvemFcGgVFikyVX4q7Z8sG7VnqCTxWjYIcDPFFgZpxgcZ6VdhYeX8v6VlO57GrmlXv2WTc8Yce9aLYzZaIkl7Mc1a0nfaXanyw2T37VDNrEcmdkYUn26VveCL7RVvP+JwzBD0wMily3FsQ61JcSKQ0jlD0GeBWXGGC/dNddq7aK1+5trjdbk8DuK57U5IEn22zAoauMBNlDcxYBQanW3kZfmyM1JZzrHIG2DFXLq6jl27cDA6VtGJk2Rw2bFfu1M9rHtORzTI7wqMDFRvd85FboxkV7iILkAmqZGDgZrQB+1E7pBGRVSdTE+NwceoqJNjiV3/2qrXoQRHb1qaWTccVBKm9cGuSomdMGZDDOTTZOIX+lXmtzn5Tn8KhvIttu+euKil8SLlseO6sf+JjN9TXXfDvcIpe3WuR1f/kIy/7xrs/hx88cv1r6XHW9gjiofEdfbbiwJ5Fdho15Jb2RXYkiHqGFc3bxjGa1bBlS4jkkYGJTyvrXgJHcyr440n+0PC11fwWht40BJPYmvn+HmVfrX0h8UfEfneDZtOsV8q328gDqcV84WwxdIvvX0GB/hM8+v/ER6FpFsz6cmVPQYqzHasD8wIHvWxolr/xKoWX0qyfk+Vos++K8Gr8bPQi1YylgXACn8qmgVom+YEirgt2kcNCNtW47J1GXbNQiW0Uo/nPpVu2gAOX5pwgAbvSlWU1rCRDLBPy49qTdwBVfzG705JeRkCuiM0ZuJYjGTU2eOtQJIvpUma1uiB2fenJyetMDU4HFUlcBxHHWm7D2NOzTx0yKaiQMXd3qRW7Um498UuN9XygOZgDyaCQO1QuMHDde1Lv4p2C5KWpQ9VmbgiljkPQ0WC5ZBpwaou/NKW/KgVybcMdaMgcg1Ep3DinL07VVguOLk9RUiNxxSHhSMA02GmohcmzRuFMNLzQ4i5hwK5608KvXNRZpySFTzyKXKHMShc0u1R1phmz0pA1UoiciRttM3bT3pQwpyrvziqURcw1mytRFqseUfejyPrVcguYrDr3qTgjmpxAAKawA44pcgczIWAIpAKlwtKMU+RBdkVG72NPdT2HFMw3pRyoQbqUP9aaAc9DUqL7VSiguCtmngGlVBUgXiq5RXGZomP8Ao0v+6adimXHFtJ/umhLUZ83eLT/xPbj/AHzXo/wP/wBTN9a858VjOvT/AO8a9H+CH+pn+tbS2Een5+alzTSacOlY3GOFFIBmnCmAlL+NLto2mgQn40Yp2w4oCmgBoUU4KMU4KBTsfhVITI8YowPWnlaQ0yRmBRj3qVQSOwpSi+9MZDgUYFS7KCntTEMQc08delAUj0pfm9qAA7fSm4PpTxnvRTQWRGc5pyj8akG3FKoG6mhNCBeM4pwWpM0celMVhoX60bfbmnilxQIjx7UhU1MFJNO2UCsVStMwR/DVox89Kd5eaLiKoximsOatGHjpUbREU0MgyvrSEr/eqXyc9qa0J9KYmR5qZelNEZ/u1KkbdxTuTYQdKbvqcqNtRbecYApoTQKfWlB5p/GMU0qaq4rEic96mGAOtQoKduNNMLEhajNR5NO5NNjiZniLQtO120a3voUfIwGxyK8I8efDjUNBma6sQ9xa56gdK981nVrHR7R7q/mWNFGcE8mvEfiF8TrnWA1lpo8q15Gc8mkWZngTx9qvhydYJpZJbQH5o2OcV754W8S6b4hsluLG4Vm/iTupr578GeCdW8UXgZY2htzy0jDqK968F+EdN8L2nl2675T99/U1m2M6TdSqT+FNzk1LGpq09CWIGpc07bQVPrTTFYWM81LuqDpzTt5NCA447T1qJkxylT7PelEZ7NXCdRBlsfNShqmPQ96rsTmgdx3FJtB6cUKc08A+9OwXG7eKNgqUqcUznOMUWKuRmP0603aVPINTkfSkIOKkLEaCnqMGnqn0FNb5T61Ixrn0ppPFKTSEZNFgGY5prLnvSkPu6UoRu9S0Mi2UqKtPKt2pAp9qFEAZeKibipSuBzTTt9RQ0CIt1IWBFSnb7Uxl96Q2xgiyelK8JI+7igSED3oaSRjgniiwgWPjpSGOjJB+9TtzdmpARPGc96ULx1NPLH1phbnBNIojeIY71XaPk9TVpmYnrSc460rDsQKrKOQRSg5OKcxcj5mpuWzxxSsFhGXHXNIAvvT9zH7xFNYAVLGtxjAZqN+vWnseeKYRnrzSRQ0Fe+aczLjpTgo9KRjimIaDxSZ5NA5NB+X0pgKaDTkwetOZRjg0hogcjaaiIBqeRRt6CoSopMBlBYgU1sg0xjk0rBcbK24VAalcAYK009OlPlAiPSmEBhUj4z6Cm4B70WFchPXFGalKCkZAaB3GdaYelPNMbOaAuRFRuyajbA6VM3T3qBuppDD8c0ox2pAOKdHgd6QhNoNKAPSnNSUhigL6U4DgYpAKcKQDWBFNYe1PNN/GkAzb9aY6YOeakdio4qB5mxigNAA5609duaiDE9acrUrAS7xn/Cjr0qP3pVaoa1KJCOKhfODjpUhcYpBSsUihdRMwJAqi0EjH5VJrd2L3pVVV6AU+UVzEis52PTFW4rBx6VpHB7VExOaVguQLaBep59M1MI1288U3PNLv4oC43aueKXaMUmaAc5zUspMD0qncxjO4VcbpUE0bMODUMtMoOtTafw7UhX+Fhg06BSr9azNS+yOoDbTj2p1uyBxuBqzBOvlhGweKRYlZiwqGhoexVh8tOt7Ka4yExx71C3yU6O4kjOUYqfY1Fh3GzQeS+1/vU5YRio2csSzc0+KQ5700hNiMvlsKu20mcDb261RnkBb5jinQXPzYVhWsUZSOk8KzJDrcTykBAw5PSt/xXd3OqXnl2tuZEGMFOa4iMucN0rofDviS40eN8RrISOCeorppzcXdGUolW5tLm0fdNG0T9s13Hw5+J2q2UZ02VTcKpwrdxXn3iTXbvVnJlOB6CrPgnzbe5E1thpAfukda9f8AtCpUhyyOeVJXPatW+JTx2TxuxjlYYCkc159rE4vbR7mRzvfrmqvjnU11EQrJa/ZriPqQOtYd7f3FzAsO35VHBWvLrzcndnRRSSKl0rxg5yPoeKzpx824Hmr6BlBWQFh6GoZrVjzGD9DU0mr6msmJp4kvrpNPjjZpZDgY6V6b4a+G+saO8d1qDxm1cZfnlRXnPh6a703XLe6hwjhx94cV73N4mn/sVTrEtsbaZcExtyOK7042MJXubenjw1aWRSKaOUAfMBzXgXxOsCPE0l3bQhbRzwelWNQ1OTR/EQbR7oy2kz8s5+Va6PW/DzaxaJfHUoZmK52RvmuGvJGtNM8/k8OX98sVxpeDJFhhzzmvXPCupf8ACUeDpdD8RWm64gQpuxnp0NeWx3NzpOqeSruig9M9avyeLbnS7wXNhLy+N69q8ud0zvik7HN69o8mj3csFy2+Hcdnrism2xvIXle2a7HxRs1y1W9WZTKwyUHrXFOJoWKlCuPail5hWaZfKqBnNTxMDgYrNjdj1zWjZycDKit3rscjLcauAScgHpUcq+tWQWcBRxTZYHYd6loWxkTL83Sk6VblhZOWqu49qmzC5Vl+9SIM1OYy54UmkMDg9xTsMcsUhHAocNH94YqSFpEA74pl+00q4VBTEIh5qcHIqlbRSqPm/KrkI9aAEmRplxtrNnhaJ+V4ra+6uRVW7+ZO1QUJZyCNAykA1K91Iw+bkVThVhxnipmXoBzSa0BF6yuYlJEowKe15YRncN2R2xWaUkWopAT1zWXIVc05dXaQHZ8oHStG0jSeyE02ATXN7crirtpcuiiMtlR0FUoAaJjVWyOaZdPHHDwwDelJPdSSDCx7T61nzLMW+c5q/ZktiGTOaXT2eG8SRfm56VAwOeadAzJKGHak6ZNzotYm+1xCT7PtwK592XfjZj1rUnvpnj2D7pFZzR5Yt61Hsw5idLFpYfMjPPvVbJRjG6kEVdt7oxQGOoJJPMOSBV8g+Yh4x0qCUHtVkjjin29vG+fNbb6UuQpSM0lvXikRcv8AMeKsz2+2QheR61GY2UGs5IZNGzxEGM1p6fqzRuFmjVlPU4rLi+7zUoTI71zyEzo5rCO5UTWu1gRkgVlTwTQsVkUgetVI3uIc+TK6fQ05rq4ZcSMW9yaAHSqsgw2aqvCQ1SebznFHmFj7VpFjsQFSvrTCccVb4bqKZJbsRxW0ZCsVs0E0OrKeaToO1Nsmw4NxQJMUxvamNuFAWJvNo8z61W3UAnP3qdwsWA7Z608SE1WVuacWHfNG4WJt+eKQdc01cEVIo9BRyhckhBZsCta3UqmW9KzbRWL7tpIq68uPl6U+ULiSyYb5TQly+OarO3NCOOhoSJZowzKT2FXYpFI44rDDYbg1YilYd6tITNkSYHDYpDM394ms6KSRz1q3CO+TWsUZybJxK461Kl0w7VJpjJJNtmUbPateextXA8pgufUVslqYtmKbo+tRm4b+9XU23gTVL5BLbqNh74rXt/hRqcluWadFf0NXymfMefiZvU0rzEr1rR8QaJLo161rcDLDjI6VlOhX+E49azloWmGaczDGO9MA96bcNt6VzVNToiP+WoL4A2749KaJSaS6Obd/92s4fEjR7Hius/8AISm/3jXbfDJMxy4ridY/5CU3+8a7v4Wf6qXvX0OP/wB3RwUH7520fyjFSgjABqMqxPpUiJ6mvnos7zI8dTlPD86gDla8Wtj/AKQh9/617H4+U/2FN9K8ctR/pKg+tfRYJ/umcNb4ke0+HizaVD1PFaHlbmyRUfhWNRokDY5K1pnaBXg1fjZ1rYhhQoPlX8alU8UmeOtCVKIbFYK3aoJU49asUxqpBcqmP1oiSMvhjge9SyNgVCz7uCBVJhcn2w7sEjHYg0x5kU47VVcc8Zoye/NaKTRLRcWWM45qcEFeDms7HH3aRJGjOd3Hpmt4VCWjRLGgE46VVS6OOalNwpWtVMhxJgSKcjNnNUluCWxU8c2eK1uibWJnYtQoyKjD80u5j6U1qAko64pIOKd7Gl2kAYqrASbhSnpTEznmn5oAWJeMVKsYB9qiB/CpUbj79NCJM4XaBxTQpBpNzfSjdVJEtjhu3e1Sr9KhU807cfWnYVyU0ox3FQ7mp6nNFguSYX6UvygU1R605QKqwCgAjNPDBaQcCirSFck82kMmajxz0p6gU7CFDZ7ml2Z5zSotPp2EmR7aCMU8mo2Y0WHcAaCq9elNXrTwaOULjcHtmlXINSBjjgCmkE9aaiTccWpNwppSmFcU+ULlhSuOagumxbyD/ZNAJpl1/wAe0n+6adhHzn4qP/E+n/3jXo3wQP7mb615v4q/5D0/+8f516N8Ev8AUzU3sUj1AmnA9KjOacO1ZFEy/jTqRT6mlzzVcpPMLQKMZ7005FHKFx+adTUp9FguFGaMUoXNNIQnBpQBmkYY6Um7HanYLEy47U7A7mokf1oLc9aAJD7c1G1SR+uaUrmmIizQGqXy6UKB2oAjGT2NKFp/FIOWxQAgQUu0DtU8agDmhgD2qkBFSqo3U4rSrTAeoAFBCmkzRmgmwKMHih296AaafrQFhFNSK3FMCj60uBQOw801hSig5oFyke2jGOoqQdRTmGRjigOUYD8vFKuPSkHHFODUbEjsA1HIop4bmkfnvVqQiIYzTgPenBaMVVybBxSjFG01Be3VvYwNcXcqxRqMkk01ILFg1xfjr4gad4bgMcZFxdkfKinOPrXGeP8A4qTMJLHRAFTkGWvP/D2hax4u1MCIO+5svI3ale5SQniTxFrfi3Uz5m9jIfkhToPau/8Ah58KXm8u/wBdG1eCIq7nwN8PNL8NxrJKq3F0B99ucGu1UYGBwBRcZBp9nb2MCw2sSxoowAoxVjaTSFjnrTg471NhAq81IrYGKZuB70bqadhMk3Um6mUEMetVcQrHNKBxTVGKk3ClcZyoFIaQsaTcfWuY6RDhc9aqyyBTjmrTfN1NRGJCeeaAIUmXOME1bX7mRVeSNV+7Tom5xmqsK5OWbFRbvapOajkH0FSNBuB9qUkYqIrRjHSlYZJz2qFmwfmGDT1bHU02XD+lKwCoQTmnZqEKR916cpbuaTQ0yXd9KYW+ao2YKeKQljSsDY8tjpSRsc/dpoz7U5TinYCYhSPmGaYyx54FN3570x2wOKlodyKU4JAFQsrMfvGpHG456UgWpsO5F5LDqxp4BUevvUilhycUjN9KQ0yM9aAW9qG46UopWKE5z1pCvfqaf3pRikBDjmlpGbBPpTep+9ikO4xiM0HGKk2Z/iprrx1pWGMH1phNLtNMZeec0mAg60bsUu32NKFA+9SSC43efWjO7rTtqdjQy8fL1qrAJhaY6k9KYVcGnpnualghBwacMcZoIz35qJwRSGSuRtNVmGaUtjrSBlPek0FxCoK56VXfGalZxnG6q8oGchqpIVxrMo6cUA7hxUcuKRTjpTsFyQqaaRSbjSGT6UWFcXFNcYNLuGPvUx2HHNKwXB2xUUg4z7U52BPBpjfdpDISTTSRSuaYaQ0KBnr0pccYplFKwx/Snbqip6/jQ0K5ICKXNRc07JpWHceTzTGPFBY0h5HpRYGxpK1DIozmpGxTG6daLCI80Uh60o+tKwCjijJpPxozScSkOBpdw9aZxSjHtU2KuSBkHWjcM8UzK0oK07CuPDAc0x2BobHbpSY9qLBcbRSNx9KjZucClYLjnOTSLTc0m6paGSE9smjdxio8j1pR9ajlKUiOZTnd2pidasHnrzTCgBJ6VDiaKRaj5q1C20cGqEDfNjcKm3jP3hUuBSkTygOcnrTNo9qaG7ZppIzjNQ4FcxJt/GgcHpzTYic1OFBFTYdyKSISgUR2ypUhZYxn1pTIvtVRJkPjlZPcUC6YDbjNQNMp4GKapGeTWyIsSTMSp9a7L4Epbz+JHXUrhYUX7ok43VxhdfrT7e++xXMVxtzsbPFd9KUbGMkz3j4wwaNc2Sx6V9ne7yB8h5Nea/2TqVrEv2i0eLP8RHFdv4R0m312yj1a6u4YE4wN3NdJrup6Xb6b9iaMTDGFduawrxu7lUnZHkMkduCAbhS/900XFw1rb7xEkgAxwK1xNpZvZI7yyWQE/IUHNVzYK9+EgSRYWP3WHSubY1buZ/h7V9Nvrk2+qAQqDx8tdBc3uhLIkLNNJEp4+bioZtBso2xJtDEZ6YrB1VFtlaMoR6NjrSdZIFFs6jX08Panonk2YS3lA/OofCdmsGnmMuwkH3SG61zWkWV1c8ohdc102xdN01nUMjqO9YSrps2jBox/E+l3au16ZI9vuea5GZ/3hPWuqk1CfVLd4wpJ6HNc7eWTxuQeuah2ZV7FKW6+zPHu3eWzAMR2FerXPw4s5fB8WtaZdvcyvCJNh6cjNeTXsTMoD9B6V2fgLxxdaTB/ZUm94X+VQTwKynLl6ESTl1NvwH8O9P8AFOjvdXE81pcoSrIO1Y/iTwy/hrUfsTiSXP3XA4rb8PX97YePLeO1naCK4++jfdIr0b4k3SW2iF1s47iZhgErkjisvrGhmotSszwtgY3Ctwa0YpLMBFmcqG7+lYV5LI8zNIvlsT0rltQttYudQG2R/LB7Hiuyh76uE9D0fUbC1j2yR3AuI2GfpWJfQxyEmFduB19a1/Dot4NPSKeTc2O9Qav5atmLbjtitXAz5jGhzHjoR3FWbyaOWJQqYYVXY5Y54NKeBU8o7kWT34p6FSfmx+NIx4poi807ScD2quUVzR0nT5dUnMNnC0zjqFFXdW0G50yPdcwtEfQio/DuoX2gTedprKHPUnvVrXvE2paxzflGbGPlFJxKuc87DaRVGWT5guCTV35M9eab5ce/dgZrJooriOQR+YUO31oSRetaP2jbAY9oxWZJHjJT8qVguStJuPWlAVx8xqmBIvLdKejnPXNNRY+YuwQxrMjcuueRV28+wySr9mhKevFZ1s4Jw5wKs71VfklX8a1jEzk7l6aaGKAKoy1Z8szyZ/dio/mJJzuFWLW3klPGAPetOUlFMjnkUwjmtxbKM8MvNRvpe7lXAx61PIO5BbIdoL42npT1h+0TiCHCsemakFvIg2t0HekEe1w6sQ3qKlwsFxmoaPqFkA1xCwQ9GA4qmISf4jXW+HhqeozmFpDPGo+63OKXWdKswzLH+7uAfu+tZspHITr5a5Mhqr5yk43E1uX1k0MBNzGVFc84Xedg4zxUlosBmx1pScr0pmcUm70qGrjTLlg9usgW5X5T39KuXdoqnzbVhJHjoO1Yxw3Wpba4ktyfLcjPas3TbHzFo0w88GoGmdn3Ej8Kcrgj3rN02gTBxg+1MJqQkNSbV7nipSsXcFcipo5OlQFRjhqI/v8AXNMCzKiEciqkqbenSrTNxUEp5qk0Jlbk9qRlYjpVjapprof4c1SkIpyIwPSmbTVs9eahP5Va1JbI1BzUqjNNPrQGqkiblhFGPepZJreGEllYv7VU83Ap67HPNaITNzw7d2727NJnIFQXMiSzNIvANUom8qMrEcCmAtnqaGIsNjNMIyflpgye9WYwOKaAai4qxHhuKYRS7T2zVIlmnC8McY/vU+GYbuOlZUayb+4q3DIqH5jmtE0ZtNm5Z3EMPzbasSzNeY8tSOeMVjxSxnq3FWY7xoDui7dK2UkZSiz0rwr4m1PTbNbe4RWip+peNtUk3xwSiNT7c156uvzbNsnP0qSx1O3kkIuXIFPnRHs2aF9NJeTma5bzHPc1Wk8sLgqKz9Qvl84+U/ydqrtqShcAc1nKaNIQY+dV81towPaqtzjGKhlvZGbIxUTXBk64rmk7nRGNh6dRS3J/cP8A7tRq4+lFwx+zv9Kzh8SLlseN6v8A8hKb/eNdz8Lj8k31rhNX41Gb/eNdv8MmxHLz3r6DH/wEefR+M9DU5FOC8c1BC3y8mpQ+eM5r55I7mYnjo50Gb6V41bf8fi8dxXsvjzH/AAj0x9q8atf+PtfqK+gwH8FnDX+M918M5/saD/drS2+1Z/hgD+xoc/3RWmzDFeLUT52dK2GhR3pQFXtTBJzjNNZjnjNSkA8kZqCUnFBc96ilf/aqrBYaW5ppC9aac5yaVuRQVYaaQ8Gn4p4C7TxTuFgQqVwcGmmKIt1IqJmC5qJpfU0uYdi00KjoaFRQec1WSc46/hUqvuGc1oqthOI+fZGPlPPpT7aaIjDcN3qrIrE5zmom3DnPFaQqkuBsrsqTGKxYbo7goaryXijAkOK6IVDNwLZ6UBemKbHJC/RqlUZ6EGt0yHFihaMHPpSqCDTsHrVEjGGMUqnFKV9aaVpoVydQGUEmmjNIjds8U8VoiQC1Iqimjr6U8fWmhMft4oCCk3U4ZqgHhc96ULQlPFUSwApcD0/SlzRup2FcT8KBjNGaOPWgLj05p4pkY9KnXaO9UK5E49qiIqd+TxjFM2/QUAMUU/YAc0bfel+pp2AMGmnIp2aftUrwRTQrkINIe9SGP3pVQAc0WC5BtOajuc/ZpP8AdNW2wPSq93/qJOP4TQlqNM+cPFX/ACHZx/tGvSPgcN0U9ebeLT/xPrj/AHjXpPwJ/wBXPmrsFz1Ex++KTbT5PamUmgLEYBWkojwq9eaaCCetTYBS3YUmaCvPWnqFHvRYBBz2qQYxQAPajb7ipsCYpI9aQUBGp3SixVxQufamOpp49qKLA2REGlTnHrT+PalVc0MkkUdAKkUUwDHenD6igBzLxTdvFO60baTQ7jApz0qRcUBaaatCJeKUKKipQ2O9MB5U5pNppBIfWrEbAjG0ZpgQqvrQQvvUjY7VGx5pAIV9P5VE+VOaeXx35ppO480AKh4pwpoWlxQgFNGT70DOacOlVcSGgnNPGaRRzSnr1pAxQuaeIxTQR61KnSixAzywKaV/zipm600miwiPa1AUk4HWlnuI4IXmmdVRRlie1eVfEL4qwWgex0PbJLyGmB6VQWO08WeLdL8NW7tdSK0+PljB5JrwDxl4z1fxNfNH5jLAzfLElUYINb8Wal+7825mc/MxyQK9p+H3w00/SI47rUEWe6I3EEcA0xpHC/D34Z3mqGO+1bdDb5yEPUivctJ02x0m0W1sLdIkUYyByatJCsa7Y1CqOwFKVqkAHqeaNzUbeetGPekTcev60uBmmClHWlYQ8KMUcgUgbFP3DFFhgGxigtUTSqPSlV19aoLEm760maQMp6EUjGgLHLFqTPvT/LFIYx71z2OkFBbuKR0Kn1p0eFokOR1phciK0RL8/SnKV7mpV244aqJuGcVC5JNS9e9ROuDnmpaC4gRiaVkIFPiZAfmYUrvHt++DSsUQHmlAU0rNHnrTAynvSsBJtAHSoX604E+pxS4osFyI8DPem7+asbOKTy19KVh3IqXipCq00p6GhoBPl700gUpX3po+tRYdxrgUx8CptvGKieP60WAYCWoZWA6VIq4p0n3KLILlXkt92ndDjFHO6ndOetTYq4zv0p3al20baloZGw9RUY69OKssBj3qArz1pAgI4zUb8mnEY7009aBgBTGGKkVffNDIPWiw0yJaD1p4XtSlRnnFKw7ke2g8U9sZ4NNKg9zSYJgpXo1KsIlz5YyaAo9KVG2H5ciosNERjaN9rCmsMn7tPkkyeeTTN1FguQSqKgdTngVYl61E4OeGp2EQGPjpzUTKc1Ykzj7xqLnNMCFunK0wEdRU8nK4qHZQBG3XpQNp68VKy8U3aPanYViJiopm4Z6VIQuTkVE454pANbB7VEz4BXmpio9cUwr1xRYEQnn1pKey8UzBpWKQnNHNPAHfrSnFKwXGqB3NPjxnFCCpAoHSiwMUR++aTy+elL81OH1p2QiMx4HUUwrxU56UxulJoCuV55NAAz0pz02lYBjpzkU0qPWpKQqKTRREVAoPT0pzYpFGT3osNMYQRzSgg9Ke0eRwajIIpWGBBz7U9cY6UgHFOC8UWEFOGMdaQL70Dg0gGuM0ztzinu3pUR9zQMTHPoKY9KxHrSNjHXNS0NME9xUgIxUP0o+apaKRKTTWOfrTR1oqWgGZZWJDU0TEcnmpGXIqvIjA1NikS/a2oN36Cq+xsfdNCws3tRylXLiXzBeUJqzb3ok+Uriqluu0461YA9IxWbiNMsOysOaY7qF6U0k46Gop2+THOaztZjuRtcBW5qCa9KepqJxluaUxK64bpVpiJIb3f/Cfwq3HJu+nvVKG3jQfKasooA61pGdhNG9omuXmnHYkzGDumeK6WDxJDeReX8wY+prgEZR/F+FSxSMhyua09pcmx6FpzQRzeZcKzHOQa7DS9S02aNVLIjDuRXkVrql1Eq5IYDsauLrkjSKPLCjuRWbjcEeu6nZW9zbrKZkBHQ1ynjGx8yy/csJCB2FS6bq1kbWLN1ucjlSatyanEqHYA3tiuOtTZvTZnfDLxBpul77DVotrn+M9BXaap/wj1xEZMq8RGcqa861Vra6cyLbhXzyfWrGkS2+nwNJJPvBHKE1wSpSudN0YXiu6h0zVVl00kwEjIq5d3dtqFgjQom7b8xHJzWV4tuLW6jLQDHtWFp91LaECM/KT8wrtgtDGT1Nb7AryBnkwAfmBrqIp9GutJ+yukMcqLgOBzWfI8F7poZNqMB1rAkilUna35USjcnmNUyalEu4ziaNfuN/EPxqSDxLr0cZiN40sZ7SHOKxI0umXb5rY9M0ircCULtYH1rGVCJSZZu5p7mYyzKNx9KLYbjgV6RpnhrSX8J/bCA91szjdzmvPI9y3syysIwG4GK2otRViJomjEiN8tOnRmO41o2dt5sBkVgcDuarXLKoI4rpMTOeNc5701fmbb1p24eZ8xpGZVOVbn1oJHyWbqu4qRUCfK3C5xU0l5MU27twqvEzB93PvRZjTLPmf7JFQzK2N3apJZQV+7VaW4IXBosx3GqVU/NVzTRDdXqW6kK5I59KzXk3CoYZmtb2KY52q4LfSrVHm2Bs7jVPD0McSrcTbePldRXlXiq6uNN1Ixq7bAcD3r6+8N2ej614TgdIEdJIgMnk5xXzx8T/CzQazdWDHKhzsfHatIULS1M/aXPP/ALVNNED5jDPoaLO8kt5h5kjMDUMuiavay+RAwkyeK6zwD4Kvbu9/4nS7YuORXV9XgS5suWGm317bLPbw70PcHpT/AOyrsNt8v5vQV6UfDljp9qkOlyljjkbuDWBfRzWNz+9Cqc5zXNUp2BSZygtp7dtsqFT71Nbu0b7snrXQanC19b7lh+b+8Kx/sE2NpjbNZFlqG4VvvYNPMyqetZslrdQ/MUbb61C0z4Kg8+tFwNlrmRo9qgEVX4zmRayhcXUZ+WQCpoLydjiRg1S3cpHZ+GZPsz+fYqWlxyuetNufs99qxn1BjavnJFc3DfXFs3mQuYyPSnwXkupXWJZA8lYMtGt4rktdixwTh1xjJrjZEVXI461parI8dwYXUDbWZMwZs1JQx2ApoYU2RgaZmiwD80lMZ9tNWT5sZqkgJgO9OFNBpcVfKiLjg3OalDLjNQke9JmsZ0y1ImdgRxTAcNSDpSDrWLplqRYLgr71DIec4oTDNgnAof5TtU5FTy2DmERvqKlU5qHGOtKCe1LlC5OyKy4xmqssLL/CanikIOKto8WMMfzqldCbMYim1o3Cxt6VSljOeKtMki71NFjjFRrG3epo1xzTAvQxqB8+DTysVVd7YoLN60DVi1tj9KXIx1quG4oz9apMTLG4CpYm5zVIN2zT1Yr0NVYlsv7xUbgcsD9aqln9TVe/mmjtnaPLNjjFVBXdibl2O6h37RMmfTcKuLJkA5BHsa8t+x6tfaluZZIV3degxXd6bELWzEfmOzY6k101KSgtyL3NrzFp8cZkXOayxIfWnrPIowHOK5xmq0BC/eH51WcbTgsPzqlLPJj75/Oo/O/vNmoZaZaeRRTVkTdxVZpFYYzTB1+9S5SuY1BCWGQadcKRbtnstVYLhlA5qxNMGt39cURXvImT0PGta/5CUv1Ndv8ADBS0Un4VxOsj/iYzH/aNdv8ADGRY4ZCRXv47+AjgpfGd4q4XmnoOaiF5Dj5uKjN5z8q8V8+jrZneOjnw/KPavHbb/j8T6ivYfEEcmo6fJaqwQt0NcPF4Lv0kV/tERIPrXt4GpCNKzZy1leSPSvDrbdGg/wB2tDzOOayNL3W1hFAxBKjBxVjzSa8up8TOhbF5nTt1oVgelUh9acHKnrUXKSLUqbulQmJsZFJ5p96cJGPU1Nhi/Z2ADHBo8lmOAtPVjjqacJWQ5U8inYdytJEynBBFNZtq7etPl8yRizNmkRQDljkUWGVpRUJVT3rQuxC0Y8sEHvVHy2zSHcYFANTxkbelIsPIySanRFA4osJsRVBHIpGhVhU2PemNncepq4iuRJaxht2ealeFCPmIpSpb1pStWm0IgMCjlWap4biSLr81AOKQsrdRWsajIcS7DdxuOeG96soGfpn61kFV7HFSRXU1vjDZX3reNYzlBGssZHWnbPQVVg1GNx+8+U1bimhcfJIDXTCSZm4saY+Pu0KCBjFWAhIyDmmbcmt1YzaYwdelOFP8v1oEdXZE3BRxk1IoU0zoKYHwaALApy81Cr09OtMRLtFIQKDTfxoSBjwKcEyKYM0B8dzVWESRgr707JpitTwQRVJC2FwSM02nDI70FSRTBMFxTvl9KZgjqKgvry2s4/MuLiOJPUsKBlghc0AAVx2sfETw/YKwjmNy47L0rkbz4tXDXca2tjtjzznkmiwrHsGeKCwxWT4c1iHWtPS4iVkbA3KRjFaew0EsTOaiuQfs0p/2TU4XFMul/wBFl6/dNCC580+Lf+Q9cf7xr0v4D/6qevMvGH/IfuP9416X8Bz+6uKdxnqz4zTDSuaZnmmFyRRu9qftFMVeM5oY474o5UFx2DSdDzxTN59al2hh1pWHcliKn3FS5Sq+5UGKQSA0hlguMYAqNjSLjHU07bnuaAEjbBqUKrGmhABy1OU4GBSsA4Rr7UoHNN3U5B9aLIB200bDU8Qjx81JIVB+WiwEQGDzTtwphbPelVd1FgJuw70Abqb90Uithu9FwHGL2pDGM1ODnFO49KAK20DtTg3oKmOKaQPpTAjc8+lQv1qR8etMKbvWgCPjNPIGOKUR4FLx9KABc4oPFJ+NH40AAapVqJRk1Kq470IB4CijC0maMimIUgelKvajK46mjfGoLMwCjkkmqQmP71j+JvEWl+HrNrjUJ1U4+VM8muP+IfxPsNHV7PS2We7wQSOQprxO/v8AXfF2qhZDLcyu3yqOgpsk6Dx98SNQ8QSvbWbtbWZOAoPJqDwJ8PNU8QTLczo0FoTlnbq1d38O/hRHZmLUdb/eTDkRdhXq0UawRLDDGI41HCgUr2Ay/C3hvTNBs1t7O3QMBy+OTW2u0VDupQeKEwuSEjNNako3CrEJRmgsKNy0gsOzTS3PWmOfQ0vy96dgJFbNDdKaNvapMLt60rAQeXzzSiL/AGqeTRuosAgTHenUm4UbhTQGCGH92mv9KU4FNYisbGpGxxUZftUjYbimhEXlqYEbbuwzTfMI7VN8v8NO8sNjNOwrkCyP6YpzMW6mp9i46UwhfSpZSIgFPal2p6U8quOKZjn1oAURKaPLXsuKUH0qXyX2bu1MRGq4p4+lNOKB7GgCTt0pCBihVJFDIQOtIdyNlpmypqbkDqKljuRN8oqMBakcZPWmFPrU2Yx42g5pkspU4CZp4U0FOKLAQFnccLikJbGDUxSomU80mh3I6D06U9Y898Uvlf7VKwDFJ9Kd83oKXYAetOBHeiwEZ681HJHk5WrEiLjIFREH0qbFXK5U56UjKT0qyVpNtHKO5WVWzyMU4rUzKO/FNKUrDuRFeaXYDTylIVIpNBchZCDTQuTjFWPrTcYqWO4xYjSmMgdqUtzR5mP4c0rBcheI7qaygdamdgzdMUjRgj1pWKuQMq4qvIADVgoQehqORfaiwFcimlBUu2lK0WApsvJ4oCe1WjEKjaNgeOaLCITFTDH7VZ2GgRmmIotH7ZpPK9qulB6c03aPSgCi0RwAFpjQsOgq+ynPHSkCc89KVhmYUOeVxTdn+zWo0an1qMwr9KQzOKD+7TSh7Cr/AJJ9OKUwjHSkgM8blPSnhjVkxL6Uzy1z1psCLmlVd1SGL0xSbHX+E0gIz0ptSsOORUZxjpSYEbLzTTx0FSHkdKjKmgaEamHOak2nFASi4Ee3igDpUpA74owDUlEZ61GeT0qdo2AyVpnTjFMTYza1KvvT+PShoyenFADGyKaTkU8qw60BfxosBDzTG5qfY3PFMxSaGRbR/dBoKDH3cVIF+apBHkc0mgK3l0oSrHlimlB71FiisVwaTafSrHln3pCnPehoLkQX1pQgp5U0uw0uW4XG7cDpmmMMdFqY5A9qiduKOULip5a8s2DVhZocYHJqg2D/ABUJkHrUyiUpGm7L5ecZqu2CMYqJZCBtpdxrnkjREMkatkjjFMA4wanPNR7PepAYuQfapE5pUQZxzmpjC8fLKQD61Qhqw87sipVHI9KcPuUzcBTQFjI9aFJzxUCsMYp4kxVpgWkMysGRiCK2NL16S3lCXi707msSKddw3HFX7dbW4yJZAuB1ptXBM6e/v9MuUVrNgGI5rHurja4XcrDvWBcxtBdE27ZQHgg1LHd7sCTr61zTgaqRLqDKQSFFZJY5NaFy6Mpwc1nvwPQ04xIk2WrK8kt/lJJQ9q0Fn3qGXkfSsJuQOcVcsbrawRxkVryom5riSOTCqdr1o70S2w23cOpNZsaQyDzFXn61NaCPUZha5KsPXisakTWLL1jqih/L8517YDcflVfW490iyL82eciqGt6c+lvu3g46c1Db6h5qKrtk9q54xsy3saMF5PBDt2kg1WknZySxx7VFPNJCAMEA1VeZmPJrrjsYSRc3D1FMZlz96qm4+ppPn96syZb8wD0oM2O1U23Z704bsgc0xliSYleKgYsxzipFXJAwavAQpECUP5UAjOiSSQ7Y4yxqxJo91dJ5bxlQRg5p7XaRk+XgGoX1i4To/HaqhVcSrXPTPhP4lvPDZTR9Tk8yzJwjf3a6j4i+G010rq1hNEyBcsAeTXiC6/PtAYK3HpWhY+MNStYzHFNIIz1XPFX7a5Kp6nQDRbS8t5Vjhb7Sn865Oe+utNuGgeaWFweVNWX8TXwlM1tL5TnrjvWZqd5JqU3nXoWST1AxS9qy/Zk7+IL8HKXD/gajk1y6n/17s59TWeyxg8UgCZrCVZjUEjUh1y5i+45x6UsmuXEj7iCOe1ZyhBT/AJMVnzspRRpjxBNs2yR7xWdcasWl3C3x+NMKK3TNRG1z6fnS5x2RJJqW8f6oqaYmobDnYab9kPrTGtcfeNLmKSRZl1Yum3y8fSm2l+I5N6ZVvWoFt1b3py2ZJJXpUgy/Jd/aDudst6momxnrUSRhcdTUiR7vagghbOTSd6kmASo+1MBjqTzSRqQeRUoZV60jyKfu8U0Jjw2KduqNaDiruSPMlJ5majOM0mRSJHhsmpUcZ+YZqvkUqtipaK5jSt0hm6kLTby18k5Vgw9RVESEHjipDdNt2sSahwuNSEcHNJkhqeJI27ig7W71m1YpMVJORTmk59aYIxS+X70twbAvzRkE8imMNpoXk00hEhUfw80bGpy49akTH1phcj2nHSkGc9KnwuKjKnPSmkFxO1J2pSCKMVSE2KoOfWpAufQU1MA1KF79apEMQ8AVH3qbC9zTWVc+tUhXIyvIwoH4UHIHSpMKRxQQMVVguRb6Nx9aRuOlLFgtzU2HcUqxoWNs9KtBRimvweKOUVyFo8Uzoaldiai6k96aiDkSKwwMUPIdjc9jSJHnoDSm2cg56GqUHdEuWljyzVub+X6muq8B3ltBG8csyIT0BNX9Q8MWdySwzG5/iFYV54SvoSWtphIP1r16lSFeChexzxi4u536Msi7lYMPY07ft6nFeYeZrmmNjMqAexIq9aeLryPC3Eayfzrz5ZfUWsXc1VRM9DEisacMZrk7TxRZygeZmJq3LG/guANkyMPrXPKlKPxItNM1A3tQWpiMMdad+tZ2KuOSQg1J5hquetITjpzT5QuXVf5QcCnCT6ZqishoLrnkmjlEX/OwKPOFURtY9TUi9KOUC15qnvSlgRwc1VGM81Mu3HXiq5BXJARSGPJ+WnxR72GOlTzQeSm7ORVKmHMVfJcUg+U1L5i/3qa6hv4qfITcEw1Ox7U6KMAdadt+bpxU8jBMjKkjpV7TYbWRit2wj9DVb5s5A4qOT5hnNFi0zVutHtfLaS3uw+OcVkPbyqT8pqS1uGhbLElaSe9DudrAU0O5CUkXqKANwwVNRySSb+WNPRu+KtJkXInXH8OKjWSSJsjNWnBY5NMEbOcKuTW1O4Nk1pqNwHXuvet62mjmQMuKyLSwlP3l2itS1tUjOVyK7qZhMtjntRtpw207iugwIitMZR3FWPlpCgIqrCIFAFSBaNoXtmnqR9KdgEHTpSHjHFSFTjO3iozQkO5MjLjGOaRip7Cq0ssUQ3SSpGPVmArB1bxr4f03iS9WV/7qc1QjpcHsKM7OXIUe9eVax8WSwMem2WD2ZutcvPr/AIw8Qy7YWuCD2QECrJPb9R8QaNpqb7zUIk9gQTXI6z8WtHtQUsLZ7s/3s4FcZpfw28S6tMDfSG3Vv4nbJrtdJ+Emk2WDeXDXTdSOgqWgOJ1L4leJNSlKWKNErcBUXJ5qrbeHPGeuyCWZLja/UyMQK9v0vw5o2mri0sIlPqRk1qKoUYVQB7UJDueSaN8JMlZNUvvcogrttG8E+HdLw0Nksj/3nGa6Q4oO1RuYhR6k4p2FcbFDDGm2KJIx6KMU/wAs49qydT8S6Jpalrq+h47K2TXHa38XNPgDR6bbGY9mbpTURPU9G8thVDVdRsLS0k+03kMWVPVq8T1b4ieKtWYx2m+JD/DEuagtfCXi7XmWaaO42sfvyNinygrGJ4n23GszTQnzIyxww6Gu5+D2taXpSyx6heRwMxON3er2ifCaYDdfahtz/Cozinaj8Hw5LWupHd23CgZ6LBq+mXQ3QX0Dg/7Qq2pVgCrow9jmvEbn4Y+KLXLWsjSY6FZMVRbT/HmituC3YA9CTUiPf9xA5FRu3NeDQeN/GWnjE5lkA7Olatn8W76Pi801WP1waQ7HsJap45TjFeaWHxV0eYD7VbtB+tbth8QfC9y4jW9CMf7wxQFjr2+Y0gDKelZ9rrWlXGPJvoG/4HWhHIki5SRXHsc0DJlb2qUHmokUntU6KM0gHIrNmneWfSlQ1Ko9aBkJUjtmnKeOmKe3WmNQA9WApruKYTxTKYiQdKkj3YqFTzzUwZcUmMeCe9PG3sOah3Ck8wg5oQFnNO34FVBMxOCPxp27I60xWLDMD6U1jxUG4LnLcU9XTHXmgVhduaVQBxUfmAe9NL88UXKJzTSoPSovMpwlx1HFABtIpdopkk6qOmaaJ1NAEyjFDHFR+YKC2VoAUvSeZUe3d/8Arrk/GvjjSvDsEiCRZrvHyxg5waAOj1fVrPS7Vrm9nWJBzgnk14j4++J99qMsllprNb23Tcp5auV8SeJNb8VX/wC+kkdScRxJ0Fd18PvhbNdGO+1xdkQ+YREcmriJnG+EvB+seKLzzER1hLZeZx2r33wR4L0rw3bL5cSyXGBukI5zW3p9jZadapb2kKxRqMAKKsA896GxWJy/FMLjPSmseOlRFhmokSyRutIDTS1ANJCJ0wR+NIyKfao1fHegvnpWl9AGuNpxSZpX6GmVICEmlByPSnhQRTSuDTsxXHKadk4qOlFUkA/dTSaSmmmA8daem3HPWoB1qePlelAI54vk9aYTz1oGFT5qhMgLYWszZku8A0Nl6aqjOTyakzgUCEVSKkXIFRmTik8z60xEpY46VGTzTPMB9aUNzUlXH8+lJg0FwKaz5oAXgHNKZ5Cu3OBUe4UZU9qAGNuJ60+F+cGikC7vWgCysyZxT2kUj7oqqsYA70vzZ9qYh5bJx3pOc0icHmphgjihoCE5zSd6c2c9KbSsNMM0ZoIpKQ7jN1NzipMDH3aYyn+7SY0xA3tSnnoKB/tLS7lHapGNAwcmnKAxoLL70Kwx6UBYc2APWoWyacefWm/nSsA0qfam856VIaTNFgGFWPpSFWz2qTNIWosAzy29qRgVPTNSDP1oxnrRYCIkY+7UbAn+GrICjtSFc9KXKFyuieopxVPSnmNqAnrmk4jTIWRccUxRtPU1a2DOMc1G8fz8moaKTGvGWXIqpJGy9elaAYAVBPlulTYq5Tw3oKCvtUwX60hX60WC5DtpCDjoKmCfWneS2M80WDmKpHOMUhRvSrkcIP3qk8lQM4yKTGZxRsdKjaJs/dNaTovYYqJhg1Iyi0eRjGDTMMp2lc1rRKvlEvjNVZF56UBYq49Vp21COlWABjpSNt9BSHYrhV/u0yRRj7uKtYHao5VyO9AFNlqGSPHJq6q+opWQEcigCgqMORVsTI0QRol3DjIp4VTxtqMxbWJX1oArzIp4xUZjVRjrV3yw3UUNEuOlJjKBiOOKjMfsKushXjtUZj+opAVJUbGFFRhW7CrpXFJtoAqCMnqopfJ4qwyt65poBBwaAAylkCsoAFRmIMeBmp9q45FNA2n5aAuQvDtGSKjOOwq1JllqLYc9KB3ISvtmmoh/umraRMW9qsLbrj71AXKHl8fdNM8g9cCtJocd6b5WaQygsHPQVIIuKtmCgQ7etICm0OR71E0JFaRVe9RyKuKQGcVI7U0LuPJxV1o+OKRYxnkUAUzG2cUpRl6irwjHpUciH8KQFGQnHGKrlcVfkjXHTFVmXB6UDK+3PNJjnAqx26UhUZ6VL2BEHOelSIueaVgB0pFJweaxkaJj2CgdKi20Fvc05MntWbKGpxIG7irtzdm5iWMIoI71WKjHamZx0pCFJYdOv1pVUtQMHryacGC96oBHUj0pqSANhqVwWoEYJ96YEhb0ApevrUJYKcc0GTjqRS5gJ1kK/SmnDNnFQhg38WacNwNSMeGK9KZJzyTSnnoKSTpTSBjKT6UHgc0BgRVpEtmnpF1tby5APbmrstvLb3H2iFjnsawUO05GQa0bK+kdhG7fL70pQRSkyW6uJrkn7Q+8+hrOCtDOJAOBWylvH5okzwTzW9ceH9NuNOF3Dep5mOU7Vz+zVzVMwPtEd3AARtYVBJZSYLKcilMQicqq4wcZqZZSBjPFaJCkyoqn+6asi3cjcOKkWaICmvOSMKSKqxgxv2cseDUyWb8fLmmQPggMa0Yn+UDNXYRBb2+JVO3ofSuo1iC1l8PJsjVZcdQK52QSbgyk4zW3Exk04jJ4FVYLnCTQNHKVOT71BJB8+TWtc7fOfPrVCZ1UmoktCosjEeFzimnbio3n59qYr5PArPUtMm3YFM8zNRszE+1IDip1LuTZzSjiot1OVqmwD804ZqMHNSp9KLCELkUqSGh9uaaoGetFhMlEhz0psjFh0ph2/wB6kYjHFFguSRnHNSiYgdKp+cF44pDNQ0Fy75i+lL5wAxiqazDHXNHmZNKwE0h3nJpD0qMNkdaM0WAHBPpSKDRuqPMgb7pxQSyyre1IzUxW45BFKWqkhBupCeKQUjGmIM0oNR5x703dUgiYMDTXbmo80bqCh2+nJOV4qPrShOalxuF7F2O4yBxUykEZqnEFFThsdOlQ4NBclKbgaaqbaFkFPDCpC4oXinLSr81TCFv7tNCZH2pCeaVsjimjr3rRIQMpJphBFTilKq3WnYLldetSq+BilaLb0pjKR14ppCuLupM5NN5pQfarSEOzimtJnpS5B7UmzmrsK43kipEyOQBUsaIB81OIhx15p2ERtKwppkpWVf4TmkWM5pqIribsinxLk9KDC3GBxVyygXdl+BVKIrjUXinN04q3OkAT92+W9xVGR2TtVWJGvx2qMsOxpw3Pz0FQTKVBI5osgsLII2GHRWHfIrE1HSdLuSSbdVb1Xir7vI2RggVEenfNVzyjsylE5q78Mjk2s5PswrMksNVsXyquMd0Nd5bbfMCydDWydMSaMNGoIq1i5r4lcrkR5nZ+JNYsyBI5dfRxW5YeNIZCBdQmI+qnitm+0OGQkTW6kfSufvvCtqzEws0Z9KObDT+JWYrNHUWOsafegGG5TPoTir6HPIwR615lP4b1K3zJCSwH90802HVdf00gbpdo7MDimsGp605E81tz1HbS7D34ritN8eMoCX1qvuy10WneKtEu8Ks4jY9nrGWGnHdFKRrqm3rSuyqPl+amJNDMoaKRJB/snNOG3vwaz5AuNyx6KasW+7HKmrFpa+cBsXJqX7Hfrn/RpNvqFo5WBHHMyH93GTTJ7mVlwykexrotDg8ob57CSZcclVziud8TTRNessKmIf3ehp2GUZJecCpY5TjrzUNtEG+9UksbRyALjH1oBlhJ27rVhZPl5IFUkVtud1JIJCOG4p2JLpuI/uhqrTTEA7WBqk7FTyGoiZ3baqMfwpKDY7o0dGt5dUuhbLIkbngbjipdV0u50y68m42sfVTkVBp+nXv2hZlVk56g10LWpkAMzs5/2ua0jSYOaOfSNmHCmtCz05poizZX0rTjtY1Hyx4/CpkjI4AwK6I0WYuZSg0lRhnbOe1XYrKCMZ27qnT7oBp3brXRGiQ6jI+MbQAKTbUmM9qXbWqhYhyZEEyakEYA5pyrzUV8GWLKyLH7scVViR+F9KcMAVz2peK9F0tD9rv4mcDkIcmuN1n4t2kbFNMtDMfV+BVID1BlzzwB65qhqGo6dYoXur6CMDqC3NeJX/jXxXrTlbUSoD/DEtLY+DfFWtSLLcxyKG6tITVAeh638U9CslKWatcuOOBwTXD6r8Tta1DMen2ogGeCoya6TRvhLapiTUbt3bOSiiu20fwloOm4NvYRl/7zDJosI8UgsvGviWYfJduGPV8qBXU6P8H7+fEmq3yxDuFOTXscSRxgKkaoB/dGKkosM4vR/hr4a05QZIftMg/ieultbCyskCWtrFEo6YWrcpCjk4+tZOra9pempuur6FPUFuaYmaSn56exzXnGsfFbRLTctoj3D9uODXG6r8Ude1BzHYxCAHpsGTQTqe43F1b2w3XFxFEP9tgK5nWviD4c03crXXnOOycg15Cmn+MvE0gMi3cgPdiQK6XRfhHqE5DalciFT128mmA/Wvi9M+Y9NsQgPRiea5m41zxhr8mxTdsp6CMECvW9F+HHh3TQDJD9qcfxSV09vZWlmgW2tooh/sqKYjwzSfhj4m1Iia9PkRt/E7c122ifCfSLUBr64a6fuMcV6FuOKAadxGdpXhzRdLXFpp8KH1281qYAGFAA9BSZozTUkAZo3U0tSA81DYD9zUxxu+8A31p2aKm4zPubGynB820ibPXKisu78IeG7oZl0uLd6jiuiZQaQJ9aCrnCah8LvD10D9nV7Zv9k5rDu/g2mSbbVW9gy160F9KdQM8IufhZ4ohk/wBDkSRfXzMGqkmlePtB5T7WAP7jFhX0ENw7UpBIwVz9RQB8/Q+OfHGnOPtH2hgOTvjOMVu2vxo1GHat1pUUnqc4r2GS0t5kKzWsTg9QUFZs3g/wzdZ8/R4CT3C0xnJab8Y9EkAN5bywHvtGa6DTvib4SvHCJfGMnj94MVm6p8J/Dd0WMPm2+ey9q56/+CUB+az1R846OvekB6rb63o9yoaHUrZs9P3gq0rxuMpIrj1DZrwK++Enim1Xdb3CygdNshBqi+m/ELROI2vQAf4GzRYD6JORSE1892/jnx1pzYuFuHx2ljNbFp8ZNSiwt3pcT46kEg0CPayxpVY15fYfGHSJVH2y3kiPcKM10Gl/ErwneHat75bekgxSYzsSzUfN1qlZ69ot0oMOo2ze28VoRywyLmN0ceoOaaAEY4p45phFJuwetAhzqCOai27ejU9mY1zHinxpo2goftE6yTdo1PNOwHTKD9ainvLS3BNxdQxY673ArwbxJ8VdavpHj01vssJ6FetcuJPEGvzY33d2zHkjJFIZ9Daj438M2BxNqcLH/YOax5fiv4QV9oupG+iGvLNN+F/ii9w8kaQoe7nmuksfgrM8ebzVBG3oq0COqf4q+EW/5eJR/wAAp0HxP8IM3/H5ID7qa5z/AIUjF/0GW/74qpe/BS7WMm01JHb0YUAeoaT4r8Pagga31S3wezsAa24JIbhd0E0Uo9UYGvm/V/hn4p01S4t2mUf88m5rEt9W8R6BOES4u7R1PRsimB9SatZy3ljJax3D2zOMeYvUV434i+Eeuz3xlg1IXau3LOeQKh8L/GDUbZ0h1iEXEXQyD7wr1zw34o0nXoBJY3Ks2OVzyKLDMDwH8O9P0CNJrnbcXX94joa7oHA2gYFIG7UoqoiYE+1Ic5zilpVZal7kX1EO7FNJqY4Iqu+5T0pSQDvwoAoRgetIx5pJCGtwaFYikLLmmlgelFtRkhk3DHFIMEUwfpUiFa0AVSRSMeac696aGFNIVhN1G6kdlqPdmmImDUoFRChmOOppoZOMe1OVwtVVlP1oeTOKAMCRi2QajUbfrVgAelIY81kaDY2Jant9KYnyNUjsGoER5pinJ5p7rkcYp0ajFIojAwc0oyalIFMOAaADaw96TPrQ8nFR7vegB55pu7HakzSZwKAJN3FKGFRA07rTQMkV6Quc0wAmnAAU0SGTUkZbNNCinrxTAkHPWhgtM30m6kMXcOlKVFNFOOAKiwBnHpTSaDTDIAcUDuHPc0xsUHJPrQU3UrD5hu72FKGb0o8vHrUkeAOQaLDuN2tSM2O1SFqZRYLkTFj2pApNTlc0hxj0osFyLy2pMHvVhuFqPNKwEZzQCfrTzimmhAIeaVOlJmlDU7AOcHqKjp/JPApT06UNANT71QzAl6m289aUJ681DQ7lXDUMCBnFWWVcVDJ9KXKO5X27jnpT0j9acqnHSlHWpsO4mzvxSHcO1TKM0yRDg0rDIW3duKchbHNCgZ5zUi7NuMGlyhchdc8imrCzcmrAXnpT8Yo5QuVDG/TjFNaD/aq4wXpg0wxrkHmlyjuVDCR05pjR4HT9KunGKgk5PBpWKK2B6UHHtTmjJ6UJFgc0uULjCox92o2jGemKslcVGw59aVh3IBH70hTrVnbxUDcOaQXIiMULnPrUgKnjbmpNoA+7QO5XZC2eOtNFvnvVklSOlJ0+6CalgUZ49p6VFGOTVtkZmy1QsFDGgY1lGOlQnOelT4ppoGQlSw9KEi56mpeaVRzTsIYqgHa1J5SZzup5+9TlTd2xSAaq46GpAD7UgXa2BUrqoAxSGN8vI603ZtPNKGINNfLNmkMa3+cU0q1OK4PcUu4g88ikBH9aQjJ7VK2DzUZIBoAYUPoKRY8Gn7uKQUALt4prKMU/acUhHFAXK8kasO4qpNbsO+a0D60xlBpBcynUrTGzirlyuGqs/A9aTQyB+uaFPBpW96jYEZrGUS0wY0IxbihgNtQGTa3BrFlItbGDZ3ZFBfHaokm3d6kChh1NCKsDScdBSB801lGevNOUenNUkSyWNtwpGypzQnHbFBqmiURNy26lC5FOC5arKKAMkVHKxlRV2noKUMM0+4yx4GBVaMPv54FHKwLQ5FMdiKUYAoJ44GapRC41jkDjNNC46cVC80m7Gw1YTJUFhitEiGGDQuVYEU+kp2HcvW03mLgsQauRRzEfLK230zWMrFTkVp2d8qrscHNZyiWpD5pGT5W6+9VXd1/gJq3LGJmyoZmz0AomW6tFDTRbVxwGFSrFXuZ6vuPHBp4J/vGrC3Ucg5t1z64qNl9BgUyWhFlK8cmrVpcMDz0qlg1LHu7DNaIhpm0lwmzk1q6ZdRy2jqDziuY2yMmMc1r+HoJGRgxqrCsZ+o4V345zWHcN87Vv68oimK7smuenycnFRIaRE3SomMxIEYJJqZdu35qfE3lnK1lYoV7aeKIPLGVzUQFWp7uWbG85AqtuzSsO4oJA4pNxJz0pGJ7Uxsd6lopMf5hX0qVZjjpVf/dFHz1Nh3JzLzUIlbdUTMc0+JNxHWqUSWx5d6jeSUD2q0FXOMUrRr04quQXMUPMYntTSWarUtt3Qg1AVK9RT5QuIgIHU1KjHOKiFSJwKzaKROGpcntTVqRQAKVhXHRoxPWrKjAquJNtOE1FhD51CruqtnippW3LVU5FUkSOLDsaaW4603BpCp96VhjWc05GFBT5elIgwBmlYEONGDml3c07ctKwxVHvUi8HmowwxS5qkJk4KnsBShsmoATU0SFj3p2JHVIKURGnCPFS4DTHxN681rabdRqwEqhl96x1HOanjOB0NTyDuWrwxNcM8XCntVU9aViTUTbg3Jp8o9ySpEPNQK3NWY+mcU7ksm4I6CmuisMGkJ+tNVqaERyQ4HyioWBHXIrQgYBuaklhSbtg07CuZJbGKesnGKfPavGx7ioAhz3p3ET7tw5pyUkYXbz1qRNtaIlgMZqYEY6CoyvvSjj0poRIG9KduI6GoqWqQmO3Z6mklZcYpPpUUzAcd6GNIZJKRwOgpvmZ4pNvzU8KuKdh2E8tWHamNbemKmzhcClU80KNyrlX7Odw+tbtiSIgo7VnlMDIqxptwvmbGNWqaFzF98uMMAaqXFhHKPu4NaY28cUN9KPYE+0Ofk02VOY2zVG4hySs0O76iuuERYdKZNaKV5UH61m6MoaoftEzz2/0HTbnJMRiY+lYN54XkQk2soYdgetenXWmqwJUY9qy5LFoXJ2Ma0WKqxHyxZ5wsOt6c+UMygd1JxWjYeMNUtXC3CrMB/e613AC8Ky8HsRST+H9JvEzJbx59R1rVYmE/jiS6dtmN8MfEfT4XX7TDtOe44r0/Tfito09v5S2sD8Y+UCvEdU8EwtuNjKUPo3SsKXwv4gs2L26u+O8Z5rTkpS+Fkq57pP4o1AXUkmmyGKJz9wjisie3kurg3Ny2Xbk15FbeItf0lws0kny9VlFdDp3xCjmATUInT/ajpSwz6Bzo7m5kiiTaOMVnNMzP0Zqfo2reH74Ky36gn+GQ4NdJbw2boPJSNh/eFZ/V5D9ojnoku3I2xnBrRtNOuWAMhx9a2kjUfwipO1aRokOoVINKt9uZDuNXobW3iA2Rr+VIvNPXgVrGiQ6g8kfwgCnLUJGTnNO/Gto00iHMsqRmmufn4OKh3e9UtU1jT9Li8y+uViHoe9XZE3NNs0AtXner/FTSbYMtjBJO46E9K4/VPiT4i1JjDaKIlbgCMc1VhXPbru+tLNd11cRwjr8zYrmNX+Ivh/T9wWY3DDtHyK8stfDvjLxFIPtAuCjfxTMQK6rRvhE3DaregeqxmgZU1f4uXsrNHptmkak4Vm+9XPy3njbxBJgfbHRvTIWvX9D8DeHNLQBbOO4cfxSDNdNbW9vEoSGFEUdAq4oA8Q0n4Xa1fOJNQmESnrzk12ei/C7RbEq9xvuGHUMODXoe0r7UFSR7UCMix0fT7EYtLSKL6LV7D46gfSor2/0+yUtdXkcQH941yusfEfw5p5ZUle5cdNnSgDsFzinFkjXfI6og6ljgV4prfxc1CaRk0y2SKM8Atya5/7V418TS7V+2SI3ZchaAPc9V8aeHdMB87UI3YdVQ5NcZrfxfhjBXS7Lef70nFYOkfCPWrxVm1CdYEPUE5au30P4VeHbEB7jzLmQf3zxQB5jqHjTxZrkxjhaZQeiQg4p1h4E8Wa64muA6Bv4pWr3ew0LSbAAWtlDHjuFq+V2/dAx7UDPKNG+ENrGVfU7xpD3VRxXbaR4Q8P6Yq+RYRlwMbmGTW9nmnbR1NAiONUjXbEqoPRRinDOeTTtnoaTbz1oCwc0u1jT1TjrUqriglorFDik2+1Wzt71GyrjinYViAr709Rx0owaei9s0wsQumT6U3Z9atGMetHlgdeaVgK2xqcEbvUx2ikJosBFtoPFObimmhlIVcVKAMcdagp6sRSGTqjelO20wTADnNL9oX1NANjwKAeaj84GlV8nNUkS2SrSscU1WGKbLIMkUNDQjMcVGWPtj6UvUcU01DQ0QT2dpP8A662ikH+0tZV14U8OXOfN0mAk9SBitvFNbrTQzh9S+Fvhi8YtGstuT2XpXO6j8F7U/NZaiwPo4r1rmnbSaQHhN18JvEtt81ndRy46AOQaovpPxD0lvLja9CjpsYkV9C4x7UFsjmmhHlHw3vfGl5qBj1KedYUPPmjmvWA3A3cnvUfyBs7QD6gUy7kENnJN2VSetNAcT8UvGy6NZNaWZVrpxgHP3a8Cvru4vrlri4kZ5GPJJrY8dX0t/wCILmaRjjzDtGe2ap+GbP7dq8Nvxywz+dUI7j4afDttZ23upbkth93j71e16Vo2maTbrBZWsSbRjIXk1JpFrFZabBbwrtRUGB+FWW6UgAn8KNxFM3UhNAEnmH2pRI3rUWaM0rjJvNP1rE8ReGdJ16Bo7u1TeejgcitXNKGppgfN/wAQ/Btz4buyyhnt2PysBXP6Bqt5o+oR3dpM6FTkgHg19LeO9Mh1Xw7PHLErsE3AntXzBdxeTdSR9ArEfrTYH0t8PvF1v4h09WaRVuVHzrXVFz6182/CbUnsPEiDcdkmBivopGJQN1yKFoKROzN60gY5pgNHWhsixNvbFDMW601GxxQzEmna4CNn+GmEt3px6UhI9anlKQ2ikLfN0pGkHbimArHAoV+etRlqQtQBaMvFQySke1Q76azjPemwJlkzTg1Vd+DT0fJxQhNFtWyKYznoKjzgUzPz96YrEoB7mlJxSZpDzQDMpmxUZZznnil5JHemzTQQczyxxA/32xWdjS4DPepFzWJfeKPDllceTdatbRPjOC2ePwqlP8QPB8CFhrCOR2VSTTsI6mk3YrznUfi/4et5NkFvc3I/vKAP51Wi+MGjSyrH/Z12NxA7UWHdHprOT0qMs1MhkEsKSLwGAb86U5JqQAkmjmkKkGjmgYooNCnFBagBVU55NSDryajB4ozzTET8Y4ppzzTc0oNADkz605jTOKY5phYeWNCse9R5p26i4iZW4oYmoxjNR311HZ2M93JysKFyB1OKTQD2HvSbRXm0nxk0VJGQ6befKcfw00/GbRcf8g27/SjlY7npoyKNxrzH/hcmi/8AQNu/0oHxi0UkD+zrsc9eKXKwPTY23MR6UpbmuIg+J3hN4lZrqSNj1UpyK0oPHHhGZUK65AGYfdYEYo5Q0OkpQagtLi3uohLbzxyoRkFWzUuRmiwD801s4pDigD3oAUk4xTfLOacKVSBSaGmMKsO1Jtans3Neb/FPxxqvhnVbe1sI4WSSLcd4yc5NCQ7nooU04KK8g8FfErXNY8S2un3UVuIpm2ttGCK9gHTPtTswuGQKaWJJpOpp2BSAZznpS5wOakXaO1Ry4I4pWC40sKa/NKF9aXAosCYgHy5FRkHNTbvlxTAuamw7kkanHanPF8vvSouBUjDMdKw7lKRCRjgUKmPepWA9abj6UWAT+HpikY4AobPpUL5J70rBccXppZj0pm04pwOB0pWHcPm703HPSlLn0NJuBo5R8w1uvSmnJ6VJxj1pDtA9KXKHMRHcRjigQ553UrYzSVLQwaMjo2arso384NWD9KbsB7VNh3IgB2Ap3PtU0ca45ocKOBRYaKrLznApA30qZl9ahZFz1xU2KuRucn0qF1G6ppUwuarEtmlYExzg9hUJVs1MCxFNIpWHci74OaeEbFLipYxxyKBohC4POaUk9uKn2LnNNZPfFIYxI++eaeq5HJpobaMdacuG9qAGHh8ZoduMbRUhRQPeompDImDUqox60pz2prFsUAK/AqIjnmnDNGOeaLAIEGM0oGKXjFIetFhXF3UAZOOKFxnpUisoPSkwEZfl5Aqu2zPzVdLKy9qrTIoXOKQ0RSxwtHlck1nyKOeMVcAPvimyW+7kYqbjMx4+c4zUZWrkiFTUJGDzUyVwTICM9apvH85+takcRl+VRk1CbUJL++BxmsnAvnKaxt2FWbZGJNZniibUrVIv7JiMmfvfLmsQat4yxgWh/wC/dbwwjkrmbrpM7CWPHJzWp4etyC0skYKe9ed/2t4ywT9jJ/7Z1THjjxHZs0JdIz/EpStlg5EPERPRtSjxeuyABD0FVWrF8E67qGuSzLfMjKi5GFxW7KoDVzVKbg7M1hNSV0R9DkVJ5jbajPWkNZlDi340U3dilzQA4fTNIcjtQjYNShqBkJPrijnFSFAfShVGKtEMZzSU/bQFx1pkjV64p4VhyKFAqTHFJopMuaddNDKso6r61a17Un1JVVyAB6Vk9KUNnisZI0iAbaAPSnq+TjIqGTOOah3fNwahNmiL3GfvCtfRbX7Y3l26+Y/pXPFjirWlatdaPcie1b589+lapiaOh8Q6deaLEj3duyB+hxUvhm8VjgKMN3rA8f8AjjV77Qi9x5bbBwMcV5rpvxB1izKiFIBz/drqhQnNXSMJ1IxdmeoeKy0N8y9QaxOfWrUuoPq1jbXs4AlkTLY6VX2mueVy1YZgUh3H5ak2HHagLxzU2YrkYBxz0o2rTpMY4zTQOKOULj1UFTULxHfnNWEO3NRSctmhoLixouME80rLj6UzpTs5FCiO4mxc9KkVQBwaRafjjpVKBLYnI54NKuCeabzmnijlJuI2McVVmUg1bIzUMg555qWikyqF96UZqVlB6DFMROeazaLuOQ9KcztQBg9qU4xSsJsbkkVLEpz1qM0KcUguTtioXODinZz2qOTdnIFVqIUMRTs1CpOcFTTmDZpajJNwx0pjHNJsPWnKhPajlYXGYowRUqxn0qVYSetUoCuQAHaKeoNTrCOlShFVegNUoEtkKRswqyI2QdaRfpUgbjBq1AnmFUHHf60HjvTdtIelVyC5iQHj2p3me9RAjGKUbaXIHMyUN7ihsNTRxS/hUumNSG7SGz2qzFIuMZ5rivGniO+0i+ihtljKsm47hVDw/wCLtSv9WhtZkhCSHBwOar6nUceboHtFsek9aQriqsTkHg8VYEox0Nc3K0O9wyc1IkjCosk9qkjBzyKqwFy2ZJcK3U0XtntTdtGKhVSpyAAavQXWFCzAMKOViMZ4WXnqPakQ81qTeU7ZXgelV3t93zDGatCIO2aKGDLwajdgByaoB+4UhbFV3mXPWuT8aeJbzSZo0tVjIb+8M1rTpym7RRMpJbnXtMc0mdxzXmVp441aa6jjZYcMwB+WvSYMtBG56lQTVToSp/EOM1LYmFJSfnSH8amxQ4HmlB5pm6jdVRiS2TmT5TTLKNmmDZI5p0ELTHj7vrXE+KPGOp6FrklnbwwMqqCNw5rppwcnoRKaR6pEf3YFTJ0rzr4eeMtS8Qaw1ndxwpGE3ZQYNehD5RWjg0ZNpkm8inB9w5qI0ClyXEOPJ6U1olYcrT1peah0UNTZnXlisg4XB9RWdLZXUZ+UsR7V0X1pwUGo9gX7QwILa8YfMpxV6Cwk6tJtrTAA4xTtvtTWHB1DLn0OwuFIuIEmz3I5rCv/AId6Tdsfs+63Y+ldmmR2FTo/H3RXTG6MnJM8g1X4a6xZgyWcomUdMHmshbnxXoT/ADfaUC9jyK92Lk1DPBDOu2aFJB/tLmtBXPLNI+KWoW5CX9ukq+wwa7HSPiJoF8FWR2t3PXd0qTVfBeg6iCZLQRt6pxXI6r8LipZtOuhjsrcYqhHqVlf2d4m60uI5QfQ1ZzXz9caD4s0WUtGlwEHRo2NXNN8feItLYR3B85R1Eg5oFc90JppPFee6T8UdMn2pfW7wE9WHSuu0vX9H1NQ1pfROfQnBoEzUGc1Q1zRbLW7Vre8jByOG7iroZT0YH6GnI2DRYRxGnfCvRIZzJcSySjPC9hXW6X4b0XTgPstjECO5XJrQVxjNLJcQQxtJNMkajruOKYyUDAGAAKWuX1jx54c00EG9WeQfwJXG618WZnBTSrHaf7z80hnrYO0ZOAPU1m3/AIm0TTATd38Skfwg5NeGXniLxf4glMUb3HzH7sWQKvaR8N/EurN5l6xtx6ytk00gO11z4u6ZCWj0+2knbszcCuK1n4leJdUbyrX90rcARjmu20T4TaNbFZL6aSdx1AOAa7LTPDmh6am210+EY6Erk07CueF2Xhzxdr775knIb+KQmup0b4SvwdUu+D1VK9dA2jagCr6AYpQtIdzmdD8A+G9MUMtmsz+sgzXTWttDaqFt4UjXsFXFKDtpd3pQK5ZBJ65pOah3nFKHzQFx+6mljSM1NzTsK44kmm5NOFNK0hoepNL36ULjFKW4pDHI3NPLVVyd3FSBvWnYLjzTC1DHioWznrRcCdGyaecgfLVdelPDMOlAD9707LUgf/ZoJ5pkiNyKbhqe23FM/ioAQqaNppT160bqRQ0qRTk6U0mnqBikApx6Uh6dKWjigGhqKSaePlpQwFNdvyqkSODUj/NTM04elAJCBSO9O7UhNN3c1JQ7migUHpQA1jTkbimGgYosBKTxTaZupVwTTsDA/eqvrMbto9ztH8Bq1tHrSlQUKE5U8EU7E3PlLxIMarOp6hj/ADq/8OmC+J7ck4+YV0Xxi8MXNjqr6jDCPszknK1wNlO9rcRzpwVYH8qYz67ibMCY/uil3VyPw78VWuvaVHG0ii6QAMpPWurbikJCGkB5pCaTvQMkHNRvJtOKO9OG09gaQDFbNS0BV7ClK+lCFcqa06rpNzuOB5Zr5X1dgdSnYdDI3869s+Lni23sNNfTLWVXuJBhsH7orwdm3MSzZJNA7m/4Fjd/EVttGcMK+m7c5to/90V5B8F/C03n/wBqXce2I42hu9evkUwZIDS78dahJ4qMvzQIteYKPMWqwNGeKdxFjeKTcKr5qK7uobWB7i4kCRoMsxoTBFwsKYxrmtR8SG3gW5aCK2t3/wBW91KUZ/ogBNN0zxI14jyQwQXaR/6z7NKTIn1RgDQUdNuxSE5FZ6apaSaa2oRSGSBULkgc4HXj1qppniOwv9Jm1OATeRDnduTB468UtQNnmgday9I17TtS03+0IpPKg3Fd02E5H41b+32Pk+d9st/Kzjf5g25+tPURa2gjpSYZelV4L+xmk8uG8gkfGdqyAmljv7KSYwx3cDyDqiyAn8qEBN5h6GlVs1laLr9lq95eWtvDKj2jlHL4wSDjirtxeWls6rPcwxE9A7hc/nTuIthjijec1g6h4msLPXINKlVt8y7hKCNgGM8nNakVxDMnmQTRyp/eRgR+lJsCsj54rh/i34e1fX7SBNJwWQ8/PtrsQ2D3qZGzTKPD9M+D+vXsXm31/b2z5xtZixxWjb/BOYTA3OtRmPvsTmvYaUGgTPnH4neC4fCM9skN41wJl3crjFcfaf8AH3D/ANdF/nXrX7Rhzc6f/wBc/wCpryWz/wCPuH/fX+dBJ9YWCv8AYYdvTy1/lUp355xTdPP+gwf9c1/lUjNzUGgxs03DU+kJpAMyaTmldwBjGaYuWNMB4b3oBOetNC80uBQBLzgc04HHeoQxp6ndQBLmmlqULSNwKAuJuoNRtTVY5p7ATfMKo+Iz/wAU5qP/AF7t/Kr4GRms7xLx4e1D/rg38qEJnyzd/wDHzL/vmuu+FvhzTvEWqtb6gZPLVScIcGuQu/8Aj5l/3z/OvRvgJ/yMMv8A1zP8qslHbf8ACqfCf/T5/wB90v8Awqjwl/0+f9913OPmp6jnvUlHnmofCTw5JbFbOW5hm7MzZH5Vxfif4T6tpdk97aTreRqMlVHzAV73x6Uj8oy4yCOR60XA+UdN1nVtKuA1rezwvGfuhzjjsRXtnw28fReIAthfqIr4DgjpJ715N8TIIrfxfeRwxqi5zgDvVXwNcXFt4qsHt2IYzKpwOxPNOwrn1DnFAOaYuWUHml5qbDuPzRzVXUJZItPuJIRmRI2Kd+ccV4tceNPiElxIqW8m0McYtqLDue4ktnGDXO+KPBejeJLmO41ITmSNdq7GwMV5d/wm3xEI/wCPeT/wGqpd/EXxraOEumWFiMgPDgkU7CbPTtH+HXh3SNRh1Cz+0+fEcrufIrrw/GK8W8DfEDxJqniezsbueJoZX2sBGBXsgYkD6UmCZMDS7qjjNSAKe9IY0yc8GmtIaUx7Wz2pkmBSAdvJFAJz1rm/iBql3o/he6v7Fgs8eNpIyOteQj4n+LM4+1Q/9+xT5bhex9Dr0pa4t/G+n6T4Ys73Vp1kvZ4FkEcZzkkfpXCal8UPE2oTD+xbE269isZcmjlDmPc1z/dP5UTuwTGMCvE7PXfizcWpuoVm8oDJJiArLu/HfxEtjuu3mVAeQ0HBo5A5j3XcTSFjXkWkfF6T5YtT01WyQGkjOCPfFekaDr2l65b+dpt0kpx8yZ+YfhU8liuY1N1Rvx3pTkdaTqamwxpJqMg7utSlRUVzLb20LTXMyxRKMszHAFCQrjwDQUJ964XxD8T9D09hHpyNfvyG/hANcff/ABN8SXkg/s2BbZfREL5quRhc9qEbf3T+VNkVgOh/KvHtP8S/E6+JFsJzgZ/1QH86NS8RfE6xC/ahMobpiIGl7NhzHrLE59DShjivGrH4leIbOf8A4mlutwvcMhQ12nhrx/o+rlYpj9juCcBHPB/Gk6Q1I7HcTTgahRgyhlIKnoQacGOeKz5S0ycHApj9M0qsT2pzD5alxHcrs3FRtk1KUHNeOeIvHfiGy1m5toLiMRxuVUGMdKapNi57HrZXPemPH3HNcZ8NfEmp659p/tGRGWIZyFxgVL4h+IOlaZL5VqpvpAcMoOFH40exYe0OuQkds/hTJASO9eTXvj/xNeT/APEvt/IUn5VWMsaj/wCEq8ef3rj/AL8//WqvYsPao9cVT6GnjrXjcvjPxlC4WeSTPXDRV0/g3xxdarqMem3dmolYE7wSOntSdBjVRHe7sUhbNIc55pMVg4mnMG3dTlVVHXmqGr6rY6RbefezrGvYdz+FcRq/xLjUNHp1mXOOJHOP0q40WxOaR6Kc03B9K8eTxn4wun3W7OQegSHIrRh1T4jSQ+cqS7cd4wKf1d9yfbLsenFfUU0qteSXPi3xpb5Fw0i/70NXNJ+JF1Eoj1CzWY55dTg0nh5IarRPTehOKCTjtWXouvabq0Ya0uAX7oeCK0jUcrRpdMT5h3pd1I3Sq98lw1pILWQJNtOwkZ5pJMVy3xQRkV5Hf+MfE1jdyWs8qB0Yqfk6113gTxR/bEbQXjKLodABjdVyoSSuSqiZ1asynPpQz+ZxwKR27VAzc8A1i42NEyUdetKelQgn3p241Fh3I5Vye1QvHnsDVHxRq8ej6e07keY3EY9TXnZ8aa7JIQkqDceAErWOHlJXRm6ivY9NDNE/yce9NnDSA5PNUPDh1GTTlm1Fw0knzDjGBWjWMo2ZaZVCsOKfEjM2CxH41YOCOabgDpUalaEUytGGw5PBrx/xAS2rzluu6vYbg4Rj7GvHvEP/ACF5/wDer0MFszkxG6Oq+F0vlyXAxnK12UjZY8CuI+GozLcf7td4kYxubpXNif4jOiivdKy5eURr1NW5tNmhAaQgA+9QyLEsgkU/MOlJNcSzcPISB2rmNiK6jKEbW3Cmrx3qwZYli2hTn1qsWyelKwDwcGhpDURY1xviPxBqVlqkkEEqiMYwCvtWtKjKo7Iic1BXZ3UTZHNPh+Y81xPhXX7y8vmjvZk8pULEnireq+MYLeQw6fH9oboX7Zrb6pUM/bQa3OuMf1ppU+hrgYtf8WXcmLdXGegEXFLd6p4ytWCzCUH2QGrWDn3I9tE7zODTwcj71ec23jDWbeX/AExRKPR1wa6PRfFljfHZcD7NJ2z0NRLDTiVGrGR0dFIhDAMpBU9CKdiudwNUxCNwwaiEfzdalK0xn2jvWPIbxkWViXy8tzVabywelch4j1vXLfUWhs42MIAwdmayW17xK3WN/wDv3XVHCTavdGUsTBOx317Db39mbW4U+Weu3rWMPB+hgjAuOP8AarmJPEHiKNSzqVUdSY6jXxZq5IHnJ/3zXXClWgrJmEqlKTuz0eBEgtY7ePOyMYXPWn5OKqaRM9zp0U8mN7rk4q3XG4WepfML+NAxmkzS0uUdxsijHFMjqQ1HJkKSM8UctwTFwwprLXBal4q1a3v5okkXarYA21seGtee6s57jUp4wI+nY1s8LNIj28O50e2nqh9DXG6j4wkZjFp1uWPZyM/pVe01fxddPst1kJx/zzxVRwkrakuvE79VPoabmuAudZ8WW7FZvMUj/pnS2XjS/hbF5Asx+mDVPCy6C9tE70HmnE8Vh6R4j0/UcLu8mb+41bQGR3xWEqcovVFqSYqsc0PyMUAYNKelRyFXItre1OVc9afg1kan4h02w3o02+Vf4FFNUHLYOexpstM2t2Brjb3xrdS5WztVj9z8xqtBr3iiZgIfMOemIuK1+pStuQ6yO7Ct/dNPC+oxXGyXnjaKMyMrhR/sCqTeKPEUEga5BYDqHjxx9aPqMujF7dHoPGOMUwrzXM6b40tZ3WO7t/IJ6uGyK6e1mhuIxJBKsiHoVNYzw0oblqomOEZxSGM96mpKjkL5hBEMcmnqijvSc4pFbmnyCch+2pBwMCuS8ba3faVLAto6qHBzlc1k6H4o1e81SC3kkQo7gEba6I4aTXMZuokz0OnbcisjWdesdKGJ5cyjpGBkmuX1Dx1fTjFhaCL/AGsFqaw02S6qPQFX60h3dv5V5oviPxYw3KZcf9cqRvEviqMbmaUD3irT6rIn2qPTMt3pGrz3T/GupwuEvrcTBj1I2mu+gl862jmxt3qGx6VnOi4blRkmSUoYU0Uy63LbSvHy6qSv1rNK5VycZx1p3/Aq83l8QeKllZVicgHj9zSf8JD4u/54v/35rf6syPaI7PWPDun6tOs155hZRtG044qHT/CWkWN3HdQ+b5iHIy3FcZceLPEluwWciMnoGjxVzw14q1e81mC2nkjaNzgjbWns6iVr6E8yueiDrxT9xA60z0p6CuKVPU0UxySetPMo+8DyKj6U3Bz8tY8hpzF+KTdGDnmnh+1UEZlGKsRtuHPHuaai3oK5aG098U4YA4rkvEnjDTdHdoQxuJ1PKIeB+NcZqHxA1q4lIsUSBewC7jXRHCzkZOqkeuTxswyorJ1ESR46155Y+I/HV4QLd5nz0/dYFLqOreOYAovElKtz/q81f1OXdB7ZdjtkfpnNcJ8Tj/pcH0qWw8ZPHIkWoWrLzgsBg/lVX4h3FvdSWs9vIHRl4rfD0pQlqRUmpLQ5rTf+P+D/AHxXuNkf9Ei/3RXh2nf8hCD/AHxXttof9Fi/3BRjOhVDqWA3NDNk1EakiRmOBmuNI3bEwWbA6mrlpZMfmfpWZ4ge7sdHnubFS1wi5Qbc859K4YeLPHGP9S//AH4rohSclcxlUsetwx+WOBWFrHgvQ9XvmvLxZ/NYYJVsCuA/4Svxwf8AlhJ/34qrP488UwSeXNIsbj+Fo8GuiFGUdmYuomepeHPCGj6Ddm6sPO8wjHztkV0Oa80+GfivV9Z1lrW+lR49ucBcc16SetNruFx2aAeaZS1KC9yXdSg+9Q5oDU7ATU9ScVxXxN1zUND0yKfT5FR2bBJXNedr8R/FBIH2qLk/88xVKAmz3rPNSK7fWuLbxpYaZoMF1qlwr3UiZEackn+lctqXxI17UEK6NpDwjOd4QtxVcjFc9hG7sDSjd6GvC/8AhNPiN2a5HsLeoLn4g+PLU4uLmWP/AHocUKDJue95o3V434d+Ld7Gyxa1bLcKTzKnBHvivV9I1Kx1axS80+dZom9Oo+tPlY0zQVuKKjWpV6UgbGnBGGAI9DWZqPh/SdQXbcWcZ91XBrVfHegNt7VRNzgtW+F2nXALWNw1u3oeRXI6j4B8RaYS9ozTL6xtg17c0uR0xTNw9aQ0eD2mveKdBbYXnAH8MoJFdRo/xPuPIYX1msjqOCvFej3VpZ3Slbi3jcH1WsG68D+HriTzBbmPPUKetMdzg9V+JetXTNHYxLCvoBk1kpa+LvEE24C6kD9csQtewaX4V0HT23QWaE+rDNbK7IsCJFQegGKBXPKNJ+Feoy7ZL+7SMd1HJrt9E+H3h+xZZJYmnkHdjxXSCanCbnAoC5Pb2djbKFt7WGPHTaoqwz1TWRs05n3etFxXLIkHtQZAKrojVKFHAouInVgVpR07VGBxTh9aVxikZNM5BpxXkYJpknDVQyUelKR8vHFRCSnb6AFjJI5pe/Wow1OU/jQBL6c0FuKiL0b/AFzSGhxY0Z96ZuX3pC1IZIp56inF+e1V880jN9aLgWGf6UKOc1WBPbNTIx20AS55pwbHFRUueKYEvSkc1Fv5p4YGqJAsdtIhbNBAzT8ALSAQk5pCcUjEA0nWgaDdzinbiO9NwPQ0hzSsMf5hzSk9Kj5zTqAAGnjkc1GKCaZJJmjNRg808dKBpiilC+9MpSfekApPNJTS1GaBjqSkDUhagB4pcVGG4o8wUAPLNmjeajLUGqJIdW0+11aye0vIw8bD8q8S8c/DfUNLke402L7RbHnC9QK9yWTafWnl9y7SuQexoGfKun32oaNeiW3eS3mU9OleneF/i2yqkGtW5YdPMSu717wf4f1kE3ViqyH+NODXD6t8IYzltNvyo7K4zQB3Wm+M/DuoBfI1CMMf4WODWvHfWsgyl1Cw/wB8V4Pd/DPxPbufJiEmOhRsE1Ubwb42h+7bXX4S0AfQ32mH/ntF/wB9CmNqFnD80t3Ai9yXFfPn/CLeO/8An3vP+/lEXgnxtckq1rckf7UmaVgPbdT8eeGNORvO1BJHH8CHNec+L/i1cXKNb6LH5KEYLt1rHsvhX4juSDciOEZ53Nk11GlfB+1jdW1C9aVe6KMUAeSSPfard7j5lzM57DPNejeAPhndXVxDe6wvlQjkRnqa9P0LwroOjAfY7FAw/iYZNbeT7gegouLQS2t4LO3W3t1CxoMAClJpGJxxTBRcBSaYx5pSaYc5oBDixo3HFNAxS0DsJuqhr1i2pac1usgRwQ6E9Mjpn2q43Wm7qBHG+J7G71K4sbmWGW0vLQ94zLA/0K8j8qtaTNqMN1cztaR3NxPwot7TyUH+87YJrp93NPFFwsYcOmXMOg3dszI91cK7MF4UM2eBntXPaJ4Su4fD1zBd+al227Ykd0Qhz0yAcV32MjpSBR707hY82TwvrseiWdp9ltpDHOzyLvUtg46Z4q1o/hzWbCDUQdLtbkzlTDHNKhVTzyR0r0BQB1FKSPelzCOE0fwnfw2N4klisF/cxkfaxMm1P9lVXoKo6d4N1WP7LHcWzRvA+7zopowMfUDcfoa9I3n3ozRzAcx4N0XUNM1bVLi7RFjuZS0ZDgkjP6VRuvDuoR+IdQvptNt9YguVxGJZQpjP4/0rt93FNZjSbEcEPCd/Jr2n3EmnWcdnEmJYlm3qvHT5uTSWfhHWkW8iiuEsEe48yMxyZyuDxgdOtd6DThzTQGZUqdKKKpFj6KKKYM8c/aK/4+dP/wCuf9TXk1l/x9w/9dF/nRRSIPrOw/48YP8Armv8qm7UUVmUI/ao26UUUFEEnUVLH0oopgIfvGk7UUUIQg61NHRRTAk7UyTpRRQBGajbqKKKGNE6dKoeJf8AkXb/AP64N/KiikJnyzdf8fEv++f516L8BP8AkY5P+uZoorREHuh60CiipZQtMuSRaysCQQvBFFFJAfL/AI4dn8TXjOzMfMPJOa1/g8qt4yg3KGwCRkUUVoSfQ/ag9KKKllIYOpoMabfuL19KKKkb2ECJn7q/lXifx7AGvWeAB+4/9mNFFNCOb+F//I8ab/10r6PH3fwoooY0KlOHWiipGiVulV5ulFFAHH/Fj/kR73/gP86+ez1NFFXEmRZ04mW9iWQlxkDDc19K+CLW2j8N2/l28KcfwoBRRQxI3OihRwPSkvYIJNPmEkMbjYeGUGiigZ8v+Mo44tcnWKNUXeeFGBWj8MZZI/FEHlyOmeu1iM0UUMD6Hb7gppoorFmgDrXlvxynmW3hjWaRUJ5UMcH8KKKqInueTQgFxkZr6E+HFrar4cjcW0IbjkIM0UVYHRqoU/KAPpSSAMDuAP1oopCOD+LFtb/2GX+zxbvXYM14kCVfK8H2oop9BLc9x+FksknhmDzJHfr95s9669aKK53ubIfH1qRqKKQyPua+cvGH/Ix3v/XU0UVtT2M5bmr4Qlkj0HVPLkdMr/CcdqreDIopr9POjST5x95QaKKpko9xit7dII9kES8dkAo2J/cX8qKKljHwwwsfmhjb6qK5K6trePxpA0dvEjc8qgB6UUVJcTq26mkoorm6mp418U5JG8SOrSMVAGATwK5nT1VruNWUMNw4Ioorrj8Ji9z6D8NwQR6DblIY1OzsoFSSdcdqKKxkWiG4iieBw8aMMd1BrxLxpFHFqziONEGTwqgUUVVLciexX8KSOmu2xR2U7x0OK90TmNSeTiiilV3NKewGm0UVz9TR7HlPxSVRrcZCgEx8nHWsjwazL4gt9rEfN2NFFdsvgOZbnth6D6VE3WiiuCR1x2E7UoooqBdDzP4rs39qxruOAOBnisHwiqtrluGUMNw4Ioorvh/DOd/EeykDbjAxioD1oorzXudUdhh6n60UUVDGtxJf9WfpXj3ib/kM3H+9RRXfgtmc2I3Ok+Gn+uuP92u1JOepoormxP8AEZvR+EgfrTCeKKK5zZCLTx0oopDGt0Nec+Mv+Q5L+H8qKK7sF8bOXE/CjHBK/dJH0rrfh7FE9+C8aMcdSoNFFd0/hZyx3O/CqrHaoH0FA+aT5ufrRRXH1NjmPiNDCLVGEUYb12jNedtwaKK6qexnLc9T8Duz6DHvZm+pzW5RRXDV+JnVT2A9KhbrRRXMzZCbV2j5R19KcET+6v5UUVSBmN4wVRo0uFHT0ry5PvL9aKK9Sj8JwVPiPWPD/wDyB7f/AHKviiiuCe7OiIopaKKgoKbJ9xvoaKKFuKWx5Frn/IWuP981TLHpk49KKK9hbHCzvPh/FEYZGMaE8c7RmutPyhdvH0ooriq/EdEdhxVWHzKD9RXn/wAQIokudyRop9QoFFFVh9zOoctESsikEg5HIr1rw8zPpUJdix29zmiiqxQ6JoGmmiiuI6WUtbdk0ycozKdvUHFeSzMzSuzEk7jyaKK7cPsY1djsPhzDDJOxkiRjg8lQa7h1VX+VQPoKKKmsKI4Ek4JJFQ6nDE9lLuiRvlPVQaKKiBTPIdTVVvJFVQoz0ArpPhvJJ/aEi7227emeKKK6K/8ADMofGd+etOFFFeYjrCo2+/RRQDOI+J3+utf901zvhsldZtipIO/qKKK9Kn/DOWfxEursZNdk8wl/n/i5713/AIYggFkMQxjj+6KKKcthI1wq4+6Pyp6IrYDKpHuKKK5nuaLYzvFlvbmyBMERPrsFXbH/AI8YB22CiilV2KROOtPTrRRWESx+1fQflT9ox0FFFdHQk83+Kn/IWt/+uX9axvB3/IxWn+9RRXVH4DF7nsA6D6U9elFFcM9zSIvehepoorBljqr6uzLot0ysVOw8g4oop0vjQnseEyMzSMzMWJPJJya9A+EsEMks7SQxucdWUHvRRXq1PhObqejzqqMAihR7DFRz8xnPNFFeatzdHC/ESGL+yy3lJuz12jNebFmIGST+NFFejS+ExluT6d/yEYP98V7ZZ/8AHpF/u0UVhi+htQ3ZIe1XrUD0FFFcqNWWcAnkZpwVf7o/KiitYmbHRKvmr8o6+leLfFEAeKZcAfdFFFdVLcxZf+DP/IyN/uV7M1FFE9xCDpS0UVCGhD1oFFFUhHA/Gz/kCwf79ePrRRW6JZqaABNqcazDzBuHD89/evoyyt4I7SIRwxoNo+6oFFFAiwqJn7q/lWd4utbaTQLkyW8TkIcbkBoopok+a7oBbmQKABuPAr1D4BySfaryPe2zbnbniiihgj14dafRRWbKFpDRRTexIlAooqQIz3py9KKKEMkXpSmiiqYDlp0fUUUUIljm+/U0dFFIZOtKOooooAfRRRSGOXvUUvWiirQIatL2oooGIKelFFAA3WmGiigQDpSUUVJaEHWlaiigBUp/aiigBwpf4KKKYiNetSjoKKKoQopx+7RRSAYetOFFFADqDRRSYxGptFFBQd6Q9aKKCGA604daKKYIQ9aSiigYj9BQOlFFAAKaepoopDEPShaKKEIU9aQUUUwHHpSr1oopoB1FFFACEmkXpRRTQDxRk0UUMBacOlFFSxMQU4UUUkSB6VG1FFMaG0neiimNAaQ0UUhkUnWoj1oooAB1qVelFFIaJV6fhTD96iihAKtIelFFDMxhpw+7RRQgFFHaiigCM9akTpRRVAf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KCCO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48CmU4n3pjH0PNZsoGppIFITzUbNzxSsMdI1MoJNAFNJjGsPxpy9aDtpNwzxVAOK0mKUHilXnsaCWKlWEeoQOaUHFNAWe1NY81D5namM2T3oYE5ZQOtRs2TUdGeKkB2aaG5o5pMfWhIB5anwuFzUY6U9W2nkVqmJk5YEUlIv97PFOouKwop2DjvSrtx2oJwaymCA9u9HXtSZpQeOtTG9ykB+nFRn6U45P8VIelWUMJNMzmpCaYRk0WJEXqacOtAXPQVS1HVtL05C19f28AA53OM/lQMvjrThXmPiD40eEtN3JayPeyqcYUcV5xr3x216/kaHSLEWwPAK8mgVj6TlmhhQvNNHGo6lmArk9f8AiX4T0UstzqCO4/hjOa+d2X4jeM5DuN/Mj+oKrXS+HvgRrd3tk1i+Fsp7feNJlJWNvxL+0BGrPFoumFv7sjmvP774gfEHxRMYYZbjY52hYkIxn3r2rQfg14T01VNzGb2Qd3ruNL0bSdLiEdhYwQqOmFFSUfNOjfCfx5rUglvA8MTcl5pM/pXf+HvgVpNvsk1e7N0w+8o4Feylto4JH0qInk1SA5/QvBvhnQx/oGkwBv7zrmt1VRfuxog9FXFKetFMkilgt5UKyQROD13KDXJ+IPhv4U1ctJNpqRykffTiuxwab3xQB4T4j+BvLSaPqpHpGwrh7vwf498MOZrdJtqdHjYkfXFfVRiyTSG3BGGwR6EUAfMeifFjxpoziK9Vp0U8rKmP1r0Xw58c9HutserWb2p7svIr0LVvCnh/Vl232mwSE99uDXC+IPgd4fvmaTT7h7FuygZFAHeaF4w8Nawgax1OFyezEKa6CNlkXdGysPUHNfMet/B3xfpMrS6a32mJeQY2waybTxV8QfCU3ls17Eq9VkQkfnQB9ZEc0YNeA+Hfj9cqyw61piN/ekQ8/WvSfD3xS8H6wFWPUBBIeqycYNTYmx2vFLnmobW6tbpA1tcwzA9Cjg1PjnpVWAM/SmE81JxUT9aGDFDU87QM9agJ5608NgdamzFYmFLUQenK2asZIBQeR6Y603aaco65oASkpZKi+pqJLUkkH3hT+3rUK4B60rOf71NaAKTkmjdzSJnOTQ55ptjQ8sKVW9KrNuzUkeanmGW1lIHSgSA1Dg4owfWqET7xSbqh+tLmnYLk26mOTnrmmGkFMLjs0maKKAuA5PNLtptKDTC41qYXAqVhkUwx1m0wQ0NkZxRupdh96NpqrDGHJ7UYPpUoAxSMB24pARge1Lj2pce9FFxiFeKBx3pG3Z709VB6incQ5O9Ix5pygKOBQRQwGUU7FHNILjGHtUbE5AqY80wrg1JRE+4jApoDd+alfgUyiwhuP9mmEHNSY5704AULQCJVOakVTnpTwq1Iq81SYMWNTjpUnl8U5WXuaXcuKq6ERlcdqikBDZHSpy1RyN6VDAiHNRv3p+7mmk5FCKRGOtP5zinKgpQpz0qkxMWNcjmpEQd6RFYCnj60XELQeaCOODTgPWmBHinAU/5famnb61L0FYB1pppwFBArO7HYil+50qIj5amfpyaiJGaEx2IaKDTDn1NUJol3VKswA561Uy2OtIN2epotYVmX0mHtUguAPSqAfaKVZAe5p3GXjNntTGk5quG4601m5pATu/HWoWfmmFuKaMHvSY0OopKb+dKwx9FNA4padguO7UooG3HWkDD3poB4GKXFNDD1NOpCDvSEc0tFADXAxTMVIRS4ovYpIjAp4zilK8ZrPv8AVLOzB8yZAR2zWFTFU4bs0jScjQWnSSJEm6Rgo9TXEan41t48rb/MR3zXLaj4lvLskNcNtPbNefiM1pwXunTTwbb1PSNR8S6daA/vVkYDoDXI6v44uJw0dnH5Q9fWuNlunkPzOTUfmcdM14VfNKk37p6NLCRjuaMuqX0k4m+0uJAchgeldX/wlE+s6Otjq2oSTNHwisO1cCZDSxyEMDyD2NcjxVaW50eyijr9Dultb9IZFJhkbGPavUPEXgvSY/C/9qaa5kunXcIw2cmvFbW8lVkULkHqTXd6V5Nvax3Vl4rME+NxgY5UH0rqo17rVEzg76DNI1zw/Z2P2PxDoEttfHhXbOD71UtrqJrsqrBlY/Ko9O1UfiFquo+IUSHULq3lEf3ZIsc1y0Mk0DKYZ23L0INE53DlVj0Z7f5vmQqfcU42o27gtcno2pard3sa3moMUHAD110d4YZFEhVgO4Oc1dKS6nLUjroFtYzSOGjXODXX6Ysq2Zjkj2nHBrM03VrHIVlGfXFPv9VXkxzbRiu6NWKRyODuU725njnaNZCRWDqNzNuJzzV576GRyxkUn3NUbmS3kz+8A+hrOdZFKDKSapeRdJCBWppniKfzFFwQV+lY0zwpkKwYVTaQKcipjjHB7miopnqNjfwXCAiRc/Wp5rqGJcs6n6GvKUuXUhldl9wan+0SuOZnP411wzUylhzv7jX7OMn5gfaqT+J4cnbCSPXNcarerEml3epqXmciVQR1reJUxlYx+NVpPE0hJ2xrj61zu5T0OakhRSeelS8xlJWKVBJmpL4iuG6Riqc+pzSD0+hqEqm4jpUUkeBkHisXiZmns0J9ql353N19a0YLqUKPmP41lrtzwc1ctyScUo1533HyI2Le+lxndVuPUnUfdB/GsUAjpQWPrXQsTJdSHTRvR6qP40H4GrMd7E4zkD61ywkWnLcYP3jWtPHyiQ6VzqxcxZ+8KlWVWHBrlRdAf/rqWO8b+FjXVDHpszlROnU57injFYCXr7QMkVYhvjn5mOK6VikzF02jazTh0rKS/TPWrUd2GHBzXRCumZuLLRPPSiokm3celPBrbmTRFg708dOlM708EUILAG9sVFJ96pDmonBzQ2IbR+FHSl9Km47DDTMVI1NpiEA56UEUtGaLgNPSngUlKDTTAdtNNIOacp+tIep60MCM5pM1Iw96TGRSBDRmlOMUE0maZQbaU0lOWkKwhHFJUmOKaFyaAGinDpQeDRQJseKkVciox0pQ2P4qu4DmGKQYpC2aSi4iTnHUUqE0zbS0hCv9aaTSsrUYqgYi9alpoHNL0OKCRaWgCl20AJRSkYpKAJF5FOqMfWnii4DwOKBTAxz7Uu4VVwJBS01O9PWpY0SJHlc5p+3AP+NRhqM1Iy0zALnPaq0rbvakPNNIoZRGaaxp7LUbdakCJjTWqRl9DTNtSNMRVFLlR0oxQF+f7pxTtYq4tSxLkHNRnOelSjIqkSyUACmnrSBiacCMc0xCUh+XmnZWlIyKVgIy5x92omb0Gae5xxUR6GmFxOMdaKZnnFPNIByqaeopq808dKOawDg1NOTR+VGGpNgNzSE04rTStTYBDTWPPSnlWxmk20wGUDr0pwFLt5oAQCp4e1MQD61MgxTQDqTA9KXiiqAiNV5vv/hVluBVa46e9RIpEEnNN7UtNbNQUI33umaAvA4paM/WmhMcv0qQDmolNSg1SJJB1p69aYDTlbBqhjmAqNulS7x6VE3JpXATcoHvUT8091qM1LZSGHpgcUxunSntTDyOtSBGc0g6U6jFAIbRS0DrTsJsMUY5FLRQJsUUtIvNKKoCXcM880ZFIw9qbQSKc0winDNLgUhtEfPvSjPrT8D1pdq/3qpCGhaULzSgCn4FADQvtTgO1KuBTgRQAAY9KMD0paKBkZXmmsOae5FNbrQIQLml2GkoosFgxSUp6U2mA5aRqFODUqqr4NO4gg7g1IKETaafj2p3ENo/GnY4pm1mPy81MkmAUoPvVa8urWzQtdXUMAHXe4FcX4h+K/hDR9ym9FzIO0XI/OpjoM72mySRxrvlkVF9WOK+fvEf7QF1I7w6JYRKvQPJ1ribnxH8RfFk+yB9QdD/AAxg7RTGfS+v+N/C+ixs15qkJZf4Y2DGvNfEPx90m1YppFhJdEfxPwK4rRvgt4s1aRZtRkS3RuWLvk16L4Z+Bvh3T2WbUbqa9k7oR8tTqXoeX618V/HXiG4MemNLbI3/ACzgQk1WsPAXxB8WSi4u1n+c5LzsRX01pHhfw7pYH2HSbaJh/FsGa2VXAAVQo9hVIR4T4b+AMCsj63qTHuVjGa9O8PfDXwjo+17bS4nkX+Nxk11O3mpQ2eOaGF7CW0UVsuyCKONR0AUCiTk54prNjPNNZxikLmEZfemZGetNdznioy1IVxzn0NMPWkyaTPNA0x3U0+Jd3eouafGcGqQMlePA60zy81OgB5NPAHYVVhFbafTFG2rgj9qGiI/h/KlYCkVxikqw8YqIxkd6kBA2KrX1pZXsZjvLSKdPRlFWGGKjIPWi40cH4i+E/hDVt7pZ/Y5W/ii7V5x4g+BF7bhpNFvxPjkLJwa+gjTaLjufKc+l/ELwjNmMXkQX+KMllrd0H42eJtLZYNVgFyo4JkBDV9GyRpIu2SNXX0YZrm9f8D+F9Z3G70m38xusirgii4HMaD8bvDt7tS9SW1c9cjIrvNO8QaPqUayWmpW8m7oN4zXlevfA3T5VZ9Hv5InPIR+lcHrHw38b+HyZ7PzJVXoYHOfypgfUKuGHynNSIfWvlPTPiB478OyrHdtcFVPK3CnpXfeGvjtbSEJrdiYzn78XINMTPcqUGuU8P+PvC2soDb6nHGx/hlbaa6WCaOdd0MiyL6qcimIsmQ4o80+lMNJSAkLluwphFJQaVhWFUc1JsX1qGlTO7mlYCcLjpQVBpCpxwTSZYd6qwgWPB55oyB0FGT60jK/4UWAeGzS5OKiRX/CpcUwEzSil20mKoAopcGkxQAUUYoxQAUUYooAeKeFzTE5NSgHHFJjREwx1FR1OQT1qMpipuMZRinHApD0rNyYDaKTNKOacXcApR1pcVIiZHSrAYBml209l2008ClcBuKQipFAIpdopXAhamHrU0i8dKgIYZpFCEd6X8BTd3FJup2EP/CjFNJ96TNFhDxTw3bpUXNKDg800guSq1KXqMNmhqTAV5Kj30PURpDQ8sM06PBquSc1LE2B1poZPgetKpFR7h60L0FDEywuPSn7R3qFGqQManW+hI7aMcZpBRn3pCQBkmhzsNIRutU726EEbHjPaq+r6vFZxNt+/XH32rXF0x5O30FcVbEPozaMDYudXupCdjbcelRRapqIx82RWbp4aRuQwB9a0/LKp04rgeKmnubqKJxe6hKMorGrsN9MoAnh/EVS0+8mtiWX5h/dbpVlr2TmQiMH0PSiOKkPlRcS4jkHp7GnHHbkVlW+oW01xi6RwvfyxW5DHocy4t7y6hf0kXiuuGKZLpor8UUxrTWVuGW3smvouzRc1Ct5Gkxt7iOS3mHVZRiumGJi9zKVMsZpfwpqsGHGMU/tW6knsZWYm6jdS8UhqhBmlBHpTaTvTsMkz7UpqPNO/GkIXIpN1IMc0ADNAC0c0YPanAUILhTgabjmlYqveolNR6lJNjw3FG6qF7qlpaJ+9kArCu/FcfKwJn3NcNXHRhszeGHcjp7i6ggQtLIFA5Nc9qnjTSrQFY5DI/oBXI61qF7fFl850Ujotcvc20qMc5b3ryMRmsuh20sGdRqnjq+ugVizEvsa5i7vbi4lMksrsT6moRDJ6Gl+zyYztbFePVxU6r1PRhQjFDCzE4zQFbOeakjjAbJyauRlMcgVgm29TTlSI7K1mupRFBE0jnooHNdjonw38RaiyY0+4gVurMuOK57T76KxnWVdyuDkOnUV6bJ8YruDREsrKbM+3BkkXkV30fYr4jKo5/ZNOP4I6Xb6Wb3UdYkjkVdxUgAfjWdcaj8OLXw9caTLp6yXqZVZETOT65rhtR8Va1qZf7Xqs8iueV3nH5VmBge9OpVh9lERhL7TKwDrcOF5jLfIPQV09rotw2mrcyaWnlY/1h71g9Dx1q8moanJELb7dJ9nHWLPGKzi7s0bLmhaLHf8Aia2t3gQQs3Kl8Kfxrpvi7oHh/wAPwIml2L29yQCSpytYOm21jKg+0X1xCy/dEfarkmk3Ws3Udn/ac9yrcK0hziuuNNOOiMXJ3OK02G61B/LSNiw9K0bSC60uQpNK0mT91j0rV8VeFbzwnOB/aA+YcGOsJHuZGDTSPIf7xrBwcQ32NGTVLkD92AK6jT4dPm8PtcXuphboj5Yl71xm055rR0nyFmUSxCRyflz2o5xezTKxhmLnCsRng0/ZIn3gcdq0tZa4tZwJY1hDdNlZkkzyN94kdqylNCULAaYX7YoA3HntTpEBHvWbGRg81PDJzUSRknmp2jEaVURMsJyM0bR6VBDJ2FbmhaXNq8629uhMprRENGZHHk4HWrkFvIAMiu7i+EevOnmLdQxt2BPNYOt+Hda8PXv2TUIfMB+7KnIrpVCaV7GPtI3tcxzbt1wKs6NpMeoSlLy7+xxjv60Fljb94cVXu76HGEYfWpehepU1e3gsdQa2gm8+Nf8AlpjrTInYMNpNI1xA4+bn8KrTTBW/dMQKVxmqkrYwaXdnuKxhNIf4yanjklxVcwFyQ4J7+ladl4c1q80mTUoEg8pBkhnwcVjpJtAz1qZdUvY0Mcd7NGh4KA8GqJKkMkkjFX+VlOCBWnZ9BkVlBir7x17+9Xo75VUbox+FXBiZpilHFVoZ1mHy5H1qwqn1rrpvQxkPB7jipoJGz96ogMAU7GegxXTGVjJo0raYj+LNX0kDKMVhxErzV63k44Nd9GpoYygakY3LTxjvVeJ/f8KnUg11xZk0D9KjIzzipcUjU3qJERH4Udqc3SkNKyAiNJUhXNM2UWGNNJT2XFJtNFiWJSj1oK4oFOwCq1L1ptLmgANN7U7PFITwaAQzvTqaOvSnClcsSlpQRSGncBRS0nenN0oEMPWgUtKAM0CaEopdtKFoEN6mnIvNOVRnmnYA6UAOOR2pm7BoJ96bzSuImX5qUrSRcDBH405uTxVrYQhAxTcc5p56U3FO5NhaeOlNCk04AgUwSCgUUooGJ3paWl4oENxT413d8Cm09GC0XGkOKhRkHNIDjpTkIY4HNKyjPHSkMAakT6VHtNOBpAObrTDRmkJFJlDWyaZsPepKQtSAiamHrUh6UhxmmAiDJxUoXGKiFOTJPBpgTHFN2e9AU92pxO2gBAoo20bvY0m8e9AAcLzTHm9KY7MxphoGBbmmluelBpOp60rhYSlBJIoxTl4akIkQEU/GeaQEMOKcoOahp3ExMc9KcKXtSrQkAxhQBTzTTVjBvu1HhgafRQOwfhTT1pwo2jPrSsIVRx1p2Rimk4pN2apAPGPWnVGDil8xadwFbGMGq0y7qmd1Zcd6i4xzS3HcqsrLTepqwVzzUZXmoaGmRGjpUu2kKUrDTGinrSBaeBVIkcOlGaABilApjHDJpGXmnJS9TSbC5GcAHiomqwy1CyjOM1DGQN0NNAqV15ppGeKBkO00hFTBcU1hzQFmhm3NAXnFOFFFxDTxSUrUhouA4D3oNIppxppgXCAe1MZF7KKkPWmseKpkETcdgKaaVzTKQwNJSilxVCClBpKKAJFal3H2qPvT6AFzkUuabnimk1LGhWphzRmgnihAHPpQM5pu6jcKdx3HdTijBpF+8KJ5YreMyXEqRoOrMelMVgHWpYjzXI698QvCejg+dqcUzj+CM5Nee+IvjxBGpTRdPZm7PL0poGj3gZxzisfWfFGgaRGWv9UtoiB90vzXzFqPj3x94mmMVnLcYbgJbqRUuk/Cvxt4hcS3/mxg9TcMaYker6/8dPDlijpp8Ul3MPunoua848QfG/xZqjGDT4IrZW4XygS9dj4c+BOl24WTVbt5mH8C8CvQNH8FeGtHVPsuk2+5ejuoLUmOx86WujfEXxhPmVdQdG/ikYha6/w/8B72ZlfWr8IndY+TXv0eFQLGqoo7KMUc+ppMdjh/Dvwp8I6OF/0IXbrzumANdpYWVlYrtsrSGBfREAqWlUZNBNyZQzct+dLsX1NKhG0ClKgnNUAgUVIKaABSigCQLx0FJUiD5CTUTdKmQEb9DURqVqjeoaCxC59KiJ5qRutMYc00AmaKAM07b2osAvbNPQZNNA4qSI4NNMLk46VJF96mA5FTxKFANakj6Xn8KSk3CochoZKmTwKgZasswxVd+tS2MgkXFRmpZCMEVF0pBcaTTTQT1pnJFAC57U0jvTh0opAMFOpcLRTQ7mdqeiaRqSFL7TreYHuyDNcNr3wb8M6hue032kh6BPu16SV560oIXrzVILnzprvwV8SWLGXS50uFXkAHDVzxvfiL4TlG9tRiRD0bJWvq7zQOmc1DdRW12uy5t45kPUOuaYXPAfDvx11e3ZYtXtI51HBZeGr0nw/8XPCeqbUmuGs5D2l4FW9e+HHhHVwTJpscLn+KIYNefa/8B5GZpND1JFUchJqBHtmn6np2oJvsb2C4X/YbNWjmvlG/8I/EDwrKWt47wKp+/bt8prQ0X4t+MNEKw3yGZB1Eynd+dFgPp4U5fvV5F4d+Omi3QSLVrR7VzwXHIr0HRvF/hvVQpstWt3J/hLYNMR0h6VE6sTxSJKrLuX5h6g05ZOelAh0alfvU80ClzQAlGBRSUrgLRmgUuKYBRRRQAYpCMUtNOc0ALRjNNNJk0m7DSH8rTgx9ai/Gq95eQ2sZaVsDHpWcqiRSg2XWPFMZjXP/ANuXtxC0tpab41/jI4q7pVzqdxbG4utMmSL/AJ6rytZe2Rfs2aBam7qjFzbSkCKZGPcA078K0TuQ4WFBp4ODTQRSirQWsPBGamVuOBUC9acCOaoRIzFuuKYaTINLSAUHApd1N5oz70WAcTxUbAGlZufammpsVcikQg03a3tUx6U3DZpiYwLShDUoUCjFFxDAppQKdSU7gGKawp1BoAgbiombmp34qPFSFyKkzUhFNK07DFVjnrUq8VCAc1L/AI1NxpNkqnvUqkY61D0Sql3fLbID1NZzqKJSgaLyJGhZmAFYeq6tuzHCfxrK1XULq6YCMPtz26VBErAfOvNcVbE3RrGBDdRzTMWkctmpNLtoklDYBPpUhpoPpwa4faJ7mvIzblt7U2xcKEfFVLYNKpQndis2e9lhH7w/JjqTVP8AtZVcNG4P0rjqTdx8jOkhh2n5uKlnihdcMM1zJ1rzDgvg0DVJD91s/jWSqtFqBeubFo38yCQg+masaXqk9hcJLcW6zqDyrDg1mDUHPNI16zH5q3jibD9kenWHxO0W2tvLOkzW02ODEBjPvXMeJdabXZBJNGoGchgOcVyF1NGVz8oqCPVGhXarlh6U3iRqmzpYLlogFBOBWna3ccgAZsH3rjbfWolJ82NiT3FTLqcX3oyfp6V0Usby9RSopna4pdv0Ncxb6zdkBVGV966DTpjcQhjgH616lPFxkjmdF3LGD7U0rUwT/aBqtdXlnaqTPcLHjrk1o8TFC9ixcUYOOlc/qXjDR7RsRs05/wBmue1Hx9fXA2WlusS+p61hPHQiaQwspnfu6RrukcKPc0+FllG5GDL6ivH9S1m+vI8STvn2NW/DXiO80mdQ0jSwn7wPapjj4s0eDaPWDQDiqeja1aatb+ZGVVscrmodS1SGAlFBJ9aqWOikZfVpF2e6ghXMjgVzWsa9lylv09aydQuJbiVmaQ49M1ns3JFeHisx5nZHTTwztqGozNO+5pCT71nbmV8A1eZN1JFB+85FePOrKozuhTUVYYm4r70ksLyJ8q8+9XlhHpxSTMqsF5BqeVm10ZBhZPvgZ+lPt5fLlC4B3HHPSrNwuTk881Dtj3cg1SiVzFzxL4fWz02LUY7m3YuOY0PIrCt3jlhA8khvWr8rBsKcladtiMJWNNretJxHczDCynr+FQyhWbknPtV+SCaNCWUnPemRWjuu5l4pKJNyrEQvBrT0nT7vUpvJs4jI/oKjNhEyf6wFvQVfsl1DTR51qk0Z/vLW0YpkkyaPcWc2L5djDqprQkfTfsxVbUCXGAR61TubbU57f7fczlgegdua7fwF8M7zxJp6308rWaH7pPfmu2jhpS+E56lVR3PPYmuon3xLn0zXqnwj8PXzXqeIb++soLdf+WPc1p6n8I7fT7I3Lam8hTk5FV/FepRWXglINJtPNZBhpB7V6FJOj8SMHaotGdf4ij8KeJ7g2N1bSApyZlXA/OuG8UeC9Ft0Eegzi8l/iRTkrUPwp8eaxqWqR6FNpcAAOGkkXkiu08fQ6/YqW8K6XYSMy/vSiYk/CliLTjewqfuSseL61pz6TKI7uNdx7DrWdJcdPLjVSOmKfrM142pPHqfnR3mfmjl6iq4U9q8Sbs7HfFXElknn5mkZ/wDeOaE+9zRtIFOTc77EUsfQVCi2yGKi5apdhz0qV7O4iUGSJkz602NgDg8H3rZQdjNsYKfvUqARn60OvOeophqWrAixBJEGAKAH6V1vgG9NprEeNqq/AJrihwc9avWeqi1dGAGVqouzBxurH1hpob7JGxYtkdTUHiCytbzTJluYkcbDgsOlfOb/ABC1wxJDHqEsaL020y48b+IpLZlOqSOjdQx7V7MczpqnycpyLByTvcyfFatb6zNErDYrHbg9qxCzGrs1y17MXmO5z1JNOht45HCjGT0rzZzUmdTjYpIrn5hk1JsbI3LxWq+ntbuvmgqh6/StG4t9CW2T7NJObgj5g/Iq4xTRDZz6x88YqZFY9K0rmwhhthKsmWPaqkTbXXhfelypE3uIImx83FRSRYPrWzdXVg1qqwqRL39KyJJCTVXJdxix7jUghLU5NvcGrUZjA4Bq4Mm4tnGY8VpQjINU4ZBx8oxVxHXAxxXVCViLXFbNODY9KjYgnrSZ5rZSuTYnVs5zipEl2jrVUEijd2q4z5SXE0orwr0x+NXYblXHXBrDVW98VLGzLyK6qeJZlKBuiXnqakHIzWZa3HQNWhEykcV2QqXMpRsSUYpFyTTq2IIs808IaXHtS0XJuNI9aTin9qQ07jGMMim7alApdtAWINpoKNU+33pdnvQFiDYcUGM1Pt4pMUmIrFfwoPTFSuvrUUjKo+YgVF7F2EAx0pcN6VA15bqcGQU1tRtV6zAfjUe1iPkLQBzTyMiqQ1Kzxk3CfnUkd9ay8JOh/GmqsRuBOVpB1oHPTmnotaKSZDEANOVWNSKvGDTlAHtRYgYi80/bTqeqZ61dkIg2/wCzSqg9KmKY6dKbtPoaXKgGBefag5WnHjqDTX5Ap7ABbIpVXPWminoCTQncBVVjT1jJqZBgdBSjr7UwItgXrzSMny5qR/vU1ulUBEaSn9TRtGaLkjaKcV4pv4VIDkbac08OfSkixk08kCgpC5paj6+tLuHvQArDFMNIzAnvSZqblAWppYgUGkPTpQAm47aQGg0nagBRUkX3qizx70q8UXAtUtQIeRU4bpmmmIKay5NOwM0pGKYyLy/pUbx/nVimFc5pMCqQaVUOKsGMelGFxwKQ7lfbz0o2nPSpsc9KQg+lAhqqRThnPenRdakp2AYKclKVPHymkIIoAGptLRSAbSE0tNbrQMNxzT16UzfSb+KBDpDTM0hbNKh+bpQAozRtNSAUuDTAiK4ppqUxsT1pkg2tigBvbFMIPpTwaRulIBmPagrS7hRuoGhNtGKdmkycUAOC8YxTlU0KD1p4zmgQqqR1pQvOaWjNFgGuncVAV5qw33aias2WiJ1XHvULjFSyVG1BWhGTTT60r1G36UBzCk/SkLUlJQSKTmg0hpDQA5TTjTAeOlOWhBY0D1qNxSswUU1jmrZKI2WmnINPJpjDNJAIaPxpcUYqhBmlFJSg0ALS5wKTNL2oYIbupOooI5oqR7CUNSnpUVwSInI44NCAp6pqum6ZEZb+9ggUf3mrgvEXxj8LaaGWzaS+ft5Y4rxb4n3VzJ4kuIZLiV0DnClyRWt8JPAdh4tnkN7O8aR9VXvTsI09c+Oeu3SNHpNokCnoWGTXKxSfEDxXKdv9o3CueSGIUV9B6B8N/CmjkNBpqyOOrSc11ttbW1uoW3toolH91cUAfPWg/BPXL/bNql2luCclW5avQ/Dfwb8L6Y4lu1ku5B/ePy/lXpB65pQeaaC5X0zSdJ06NUstPt4QvQqgBq8XJ4qMU4dadwFpuDT6TPPSk2Uhu2kpWfjgUzPNJAyRVyKUCmoefapN1MkeFGOtOqPHvTk4FUA+gHFBNN3UXAnEvyYIqJ24pu4e9MJpMBSaax5prZ4pM81CDoMkHNMp8hpoNUAoFOCmhecVLGvPegB6RjHanCOlHHY0uadkIAtTgHaKaiZ5qU/dxQ9hEW5uhFJtNPxSHishojcMBUTVI9RSnigtIifqaip7tUZYUahZAetJijNFWSJRg4p9JigBmDQB+NOPSkwaVgGtnPFNyfSpKQmmgG0u36Uh6d6O3TmmA7ApytgYqEUB+eaLPuBO2HUqwBU9jWNq3hfQNViKXml27Z/iCAGtUOvenCRaLeYHlXiL4H6HfBn0y5e1kPQNyorzvXPhH4u0Nmk02RrlR0MRINfTQcNTwPc00mB8o2Xiv4heFZR5zXahD92cFlrtvDvx8lUrHrullj3eLgflXuF3pun3qFLuzhlB67kBrjPE/wAIfCeqRyzR2xtZcZyhwM/SmM0PD3xR8I6wi7NQS2kP8EvBrsbS5t7qES28ySoRkFTmvjLxdo8Ph/WJbKFy4Q8MTXrX7Nd5czTTo9xK6KDhWbIHFJolo95zx702g9aKgQbjRuNNLDPWgMM0czAflqATmkDCnA/WtAHUm2nIQM5ppPNDAawIphbHWpWNZur3xsIDMYt6jrWFRlxWoX18IVIVd7Y4xWfpWt6laXLfaLO1uLdv4XXJFXrHUPD+saYWjYQ3Q+8CeTVqx0XR7uEkG5Ew6HPBNcU5anQvIpLF4nvvMTS9PCWsv8KxZFS6N4J8WRyeVc2t61q7fMiyEDH0rS/4SLxPoq/ZbS8iSEfd3Rg12fw+8SalqLMmq39vI3ZVG0048rByZj23gDwgmPPvrm0vcfc83GDWHqPhvxZZX5itdKkvrXPySKw6V6H418Irrs8M9rffZpVOSeoNdFotrJY2MdrJcGUoANxrrhsZt3PHZdK1i1t/Ov8AS57Ve5bkD8qgVcqGUgivTviFqE1vpb26xhxKpGSfWvK9KsL66ujb2l1EZuvlNxmqi9bAloS0Gr95o2tWaA3WnyKMfeUZFZkjDoD9a1RmxQ6571KHULwaqrRuOaYiz5hzSF+ar7vrT0bdU3AlDU6o6duPepuFh9KBmmA09DwaTuDFC0baM0FqafcQhWmGlZsVGzDtTuhgzUgY0x2ptFwJjzTCG7Ui09R71LaQ1FsYRzzSbadcSRQqGkcCsy91ywt0b95uYdgawqYuEOptGjJmjg0hOBXD6l4um3lbUYHvWPca9f3DEyTHHoOK86tmMfss6KeHfVHf6pqQtIjzzXIXutmSQs6kjtWRJeyyrhnY/U1Ulfn5mx+NedUxc5PQ3VBdToF8QR7ArLj2py6yrdB1rmhjNKNwPBNcssRLqaKijcl1KRm+Q1Vady5fewb61n7m/wAipYm3VHt2aKmiw95Ow2s5Zfeo0MLH51YH2NOVYT/rAT9KVoYlG+M5HoaXtg9mi3anTFjbzFkL9jmqkjKkpMbHb9aryMDkKeaYVY+pqHMagiy17g4yaa1wzA7WOTUAt3b+E1NFaybhlanmZagVn85+pIFOjtWLZ+2KPYirxtcfM/So2vLWE4wG9sUucv2Yi2N5nMMsc30pr3F/bnDQouPUVKmtNEpFnEFY9yKz7u+u7hybh1P0FPnkHs0aEeuzRrhogDVm18WXVvnZtx6GuafPWomNT9anHYaoR7HUah4u1C6j2eYsa+q8GsKeea4k+e5kYN13NVHOaUGn9cqPqUqEDqY/DFlcaV9sg1q1ilA5ik6n6VhxQMrFWXOO/aqW5uxIqRJZc/eOKl1ZS3ZaiobFiaPGDxSGS3jiO5ST2xTG243MTUEjJ/Cc/hUe0lF6F7j7a/ureXfayFB3FdDb6408arKfn6HPeuX3DPfP0p8UhRty1Srye7M3FHXNIjpuyKpPcorEbe9Z1lqCk7Zm2jsa0PISYblbOeRinZMyaHGcn7oFN8yUntR5fl+tLsyc4yaXKO4vnz+tIzyN1q7p8MdxJtmkEIHc1NewRwuEjkEq+op2AyW3GmN71ovGuOlRfZ1Zs7ST7VLGimYmZd1RxqwODnHrVybA+TaRTEjyeDk1HMaCBZ5ByrbfWpY/sqoVkLFvSlW4khBRl4qtNhn3KMUriI5JNrErwO1RyX1wCFMz7ewzTpEO3nioTESwJ6U4zaY2iyHvDLDPHMWEbBjG5JBr2jw98bNO0/S7ezudDuFZFCkx4214tCQWESnaT3NO1GOSyAaRgQeeDXfSx0qezOeeGjPc+g9W+I1hrOhyRrZyQxyrjczivPbS8fRkkxDNc2Mx4ZhkDNecW2qR48t2fb6DpWofGGqJpradHMDbEYwVyRVzx3Nuxww8YaRPQZdFhgsT4gbVrNPlLKkD7XArDj+Iup2LEaLdSBzwxnO8GvOxM+D+9kwe244pPMC1zTxb6F+wR0WqajPqd61/fyJLeMcsyjioBMR/CKy4LxQdrL+NXo9sn3SDXNzOTuVaxYSbJ+7Vi3nXzQYuHFVlhwOlTWqhJM8da3pmUjWkknukAmk6VBLYOxBHNS7o/lweaswyevNdsUrHNJu5Fpdnb/aBDfFhGe44xVfWtMeCYtaNug7Gr9wY5F2khaks5kjTyZQJF9acqaY1I5kXjW6lZYtwPcU+1hhu42kWUI3oa6A6YuqXwsbJUZn77elRaz4Y1bwiRLeRK8D9GAzWLpmikc191ipOSKlDfL7VbnH26PzoowMdcVU2YIEgO0dalwLT0L+m29rMW86TaewHeoXBgnyrZIPBrUlutA/s1UtLGZLodXLcVlXM0bgeWjBu5NTYm9y5JqdxMFWZwVHQU1pdwGCKz2bgetOjcq6kgmlztEtI6G1MPkHe3zY6VTuBGASKZGkzWzTKhZF6kVRa4WT5snFN1GZ8pZDLTS4JNVxOmO9OSdSexpxncTVi0jN+FTq+RVE3CU0XO1sgZrphJENG1bdBV1KyrO8j+UMpAJ6+lbaRqyhlIIrrhYzZCy7unFNCMD1NaESqO1SCNT1ArpUUS2zOAOaeq5q41uhHCmo/KZTwpocSWwjXcKeYxjg06JeMkEUrr3oUWhEO7YeTV61mzjmqL4boKmtuCBiu2hJ3sZSNeNxjrT6qRP8A3ulWQwK8V3XMWPpKRadTuKwUlLR2poYlODUgpe1MltjqKF+lHHvmgA7U3IAzSkgVVuptqnavNZ1KkYrcuMLsbe3kUETOxGQOlcbrGtTyOVjOF9qu6utxdN8wKp7Gsn+y2Y9TXm1cSnsdCplBr2fB5OfrUaNczsfvGtNdJbd3NaVnYKgG5ayU2VymPbWMsoG44+tTvZyQEMkjAj3rcdEjXOMYrnda1LDFF6dqTmw5Td0rVpYysUrZ+tdRaTLMgZTXkyX0m7Na+n65cQsMMfpmtqWJ5dyZU2z0kdaWuf0nXVnAWT71bsMiyAYrvhVUjnlCxKGqRS1R7OaevFdKuZEm4U6oqXfxQMc+Mc81XYE1PnK5qAmomSNp8Wd1MqSNgvWpje4FgUoqJZAexqVTkVqA1vvCkNOI5psinGaaAaOtOK1GCcipKLCQbBUci4PFSUgFFh2I+R7UoJJp7LkUgXbzRYBSmRR7U4Him4Ge9IBj53e1IF5qTYD0yKaUI61FmihCh9qDnGMUoHNOwPemNIhI9qY1Tmo3WldisMApwpVXNPCnvihAIOPrT05NAUU+NGz0quoDk61JtHrzSqmOtK2M1Qhpjz0NHkf7Qp4cDtSqwbjBosBXZdvGahqd/vGosVLGIM0ZoxzShaQAvXgVIF5poHHSnDiqAVlbbnNMNTNIpXG3moKTAQ9aQmhutNLUgEZqj3U9/WozQwHUBj04pgNOU+1ILIWlXg55pRg9qdtFNAOLcZpAxPekPApMtTuA7ec9ajdsnNB5pOcUXAaTSFuKXafSmkHNIED03Jp3ajGaRQganc4pqqM5p9AMcrcYp6nJpiqacOlNEj80FsUzNIaAHFsimE0jHHaml+elS9ykI5pjdKVjk1E1SykMY02nN2ppyRQIa1MOaeQcU3BoAblvWmlj0p+Kay8UDE+bHUUqsw4yKRRQVpAaJNNLUhoA4zWtjMOMUlH4UCiwARSY9aevXpQVJ7UMBuKMU/bRtNFgGilFLtIoOfSkA0ikK806g0rDGYFR3K/uX+lSd/Smzf6h/oapIZ8h/E3/AJG+6Gf4zXpv7NHMl39DXl/xP/5G+6/3zXp37Mv+tu/oaGxHuAHFLTsU4AY6UkxEfWl6U7j0o/CmAg+opy018Y96QcUMB27nrSZzSZ9qQN7VBSYMKSlPPtTQaaAkTjvTxj1qIDvT06CncViTIpQ1MzjtTs4HSlcBd/tRu9qYWJ9BTSxouIeWFIWqM/jTcnPSjUCXdTSeabntigmhFWAjmjaaM+9KDVXJsOQGp0zUQ6VIhzUyEyUCpYwN3NRg09cd6XNYRMWABpm/3pjEAcCm5NVzXKQ/dQeRmotx7rS+Z2AzSGhshIB5xVd8+tTuQetRvtxnbU2KRXYGk2VIcH2pKodiLGKBSt1pv8VUZkvFGKQU4fSgA2ikK++adSgZoAi2mkKmrAX1o2igCtsPc00rz1q2VHpTGWgLEGwVHIuOasU0jmgLFfb70tSsoqNl4ouA6P71TqahjX2qZRQmFiVOlOn/AOPOY/7NIvSi4/48pfoau4WPkT4t4/4Sq5/3q7/9mEZubj8f5V5/8Wv+RqueP4q9B/Zg/wCPi4/z2pXQWZ781MOfWnSdaZWbCzENJmg9TQBmhBygrHNTI3HNRAdqUHtVWCxOCPrSttzUQFOHai40hc1BcKsi7HQMp6gip26VE1c9TYtI5u58OWsd6L23nNuQckDpWvb31+qhbSaOQj0Xmm6tKsUJypckdBXNQXk1hqAubZ5LeQHIyODXnVDVI6W5kv5EMlxEkwXrztNRW+paXdRC2WGaG8HClG5zVTWvEEmrrG1xEiyKMbk43VlRkR3Qurc+XMDkMKxTLsdn4e8S+JPDuoLFqAuJraQ/IJQf516Cni7W3XfD4Vndcfe80AGvLrbWtX1NYrK/vFljUggsoBxXXaj4vS30ldL+xsF2485TkitVUmuociF8WeJ7y8hDXmkPYNGeCzhs/lV7wTbXeuSR3l3YQxov3Jk+UkVxegvZpf8Am6mZb61J+6ckivVdO8U+GodPEenyr8g4hVTuH4V24dt7kVLJaHUhF8sIwDgDHzc1i6p4V0PUGLy2mxz/ABRnFSeH9W/tUs6pIig9GTFa+MGu85mzznV/h9cxhpdNuPNHaN+v51yupaNqmnk/bLKSMeuMivcvxpssccq7ZFVx6EZoEeAqu72+tSIuK9d1TwnpV6Sxi8t+xXjFcP4i8L3+m7pYYmuIc9V6ioZVzmzRQ2ehUqe4IwRTDUcxpyjw1OEgxVfk1j+I9TawhIj+aQjgCsqlbkKjTuad9rFhYjNxNt/CoIfEmkzD93c8+4ry/UdUuJ3PnyZY9VIrLnvrhCRE34YrkeOSNo4W57dHeW0o3JOhH+9T1dH+62foa8f0GSG4bN3fywSfwjBxW1Za1eWd3sjuTKg/vd6ccYpDeFsejMMU1mCrksB9TXLSeK5THhoBnswOa56/1jUrqQ7GZR7UqmM5dhLDHoU2o2cI/eXCL+NY+peKLOHIgk8xu2K4OeC+mG6R2P41Ujhk84A5yK82rjZs6I0Dc1bXtRvCV3lU7CsYLc3EmxWZ2PYGtNpo/ICtGoIHWs37dHa3AkjcrID1FcE6kpHTGCQ2eOS2lENwrI56Zp6Kccc1Pf3Emr4llmG5RVS3YqQmcj1rHlZexYJIQjvit/4fTeGbGSeTxVYteZ/1ZB6VhcGlWEt0q1Jolo1fEdxod7ds2j2UlnFngMc5rMFu5HApjROv3lYVZtrK4mQtDlsDpmokrsasiuYwDgnmlCgdK3PDPh6bW0mZZo4TH1DnBrMv7OS1ungPzFCQSDWbiykyv+NOQkd6id9pxUW8785xUjJ3O05C/lViCRQOSBxTIdknXip0t424DkVcY3DQpy6uIWICA1BLr0hHyRgVM/hzdIzLeeY/ULisXULe4s5ik9rOqj+ModtKUWi4l7+2rpkKMFOfas25M6q8yruI5xTFYdRyKlMu4bc1EJWdzW1ztvhTo/hfWhu8VaobNyfliztz+NUfiND4X0jWDZ+H7qS6QfxZyPzrlGJ3feJqVF7tXXPFQlDl5dSPZNO9xxYsoqJ/vVOKa68dK4ORSZstCFVJOACT2AqW0hmubtbOOGQTMcKGUjNbvgSPSf7XUa1MYQ5xE47Gup8e+GNUtruHU7S9drdfmhlVBgenSuiNGKIcjkdV8N6rpkKvd6bOob+IDIqh5aooLce2a7eP4keIo9GbR760juwV2idlwQK4UQL5ryNOWLHOPSr9nFIzc2Tf6MV5OTTJYYsbo4z7kUyRV/hNbekXNra6dJ5wWRj0HeocIiUmYn2XjOQBVSaFg3GMVfkn8wnC7QTxVdxz61zyVmaIq+U3dq0NNvWs2AJLL71WOPT9aazdMLRGWoWOz0LT5tfl22zxqvdiwFWtT0JtMcI1wsrE4yvSuIsru6s5A8EzRn/ZNeheEfFmnwxkaxYrenGAWPINdUVdGTM4W+1AeMnvUlvZXFw4jgTe1Wbl/wC2/EKRaXAsQlbCRZx+tavirRbzwvDBPJHJBM3dTuBpSiJPU57VLC908gXVu0YPQnvWa7tng4+lauo6g9+glvrok44BHSsW5urWMnEgP41hLQ2SBuuWOTSbsEGqMupwjOFPHeqcmqSs2I16+1Y3KSNyadWXDD6mliezb70oBHrWBLcTMnzMfpiqr7s8s1FxpHVy6hp0MRjk2v8AQVh3V/Fz5IOO1ZixMzEjJ+tW4LdlO5x+FJlE8Mszjd0FOcs3LsT9TmlzhcVHIxx0NIQhx7UnFAVj7UpU4o1BOwwmk+lNSGX+I1PHF3NLlYOSGbTTonkjOVY1Osee1WLdY+jYqlchktvfblAfrVpZVzy1Zrxo0wCyAZq9/Z83liRJkPGeTXRTbMpo1bQCVc7sAVaiZfu7qztMkYKYmwz9gKvyWN2Lc3D+WmOi7xk12RkYOOpK9uZFJz+IrPnmMDFHY0JePGhZjgD1OKoS3cd47AqjD2PIpObGoo6Dw5r7aZI/lMF3dT3qprOu3l7cMs1xLPEegkOcViLCqNlWYexqSsnUZpyIv29ztXy8qitU95Ha28AdGaYkZIx0rHJ3EZPStTTNUKFYZYkeM8ciqjK4mrFYOsh+VSBViysZbuURRDBbuasalDGgE1kRk8laZpGrMk48yIAqauxFytqdjPpt0YZ+tNjhkcblQketaGvXEd9OJTwQPWqsN4LePZtDLWTSDUbb3ctqGG/5SMbTVRmklYmGFn7kIM1ba8sWicNHhz0qbwlr7+G76S5hgS63/wALjgVm2gsYxZmPdT6Hg0qsRU3iHUF1bVHvvIW2LHJRBxVLf6ZNSmDRZ3nHWlVmz1qCJXk+6pqdI23AYrSM3cTSL8G4xjkVoadqDW7iNmyvvWbBGRg81N5Rb+EmuuFVoxaOlTUrXGWkAoOs2K8byfoK5R4yD0NR7X7Ka3+tMnkR2cOsWMhwJSPqKuRyxyrlJAfpXBp5ig471ds72S0XKMWJ61pTxa6kSpnarG2Pal8nPWsLRfEK/aRHe9PWuwSW0kQSQyxEHuCK9KlOE1uYSTRnLZ5NTR2e05yau/KRlcEeoorsjy9DJlcxU9RgAVJijv0rZMhpCBaUAGilzxzVWIDHpShaco5p+PamBGQMUnbipdvtR5f+zQBFg+9FSMFA5yKai72AUZrkr4hQRrCKHW8ccj4kYj6VDfw28bYVj+IrVjt4beHzJxz2rntXvPNkOxcDPFeNUqzqM6o8qRUvdgU4wRWWzZfHAFSzNNIduCKYY/KG58fnRGMhuSZLDEp5JpZZkhUlsAVn3epJGhEfWuY1TUrt2OM/nW60IbNrUtQPz4YYrm5xJcSk7e9Ro11O3zRtWnaWzkBQpzVWTGmV7e1LMFAO6tFNLlUBmZSfpW7otgka7pFGferzRqOiilyIfMc2kclswbOG9RW/ourMCFl6djUF1bbsnbjNU/LaM1cJODM5JM7qCVXQMDnNWMcZrjtO1NoNqyE4zXT2t5FNGGRuK9CliEzGUC0RxTDUT3HpzUD3ZHUgVo66I5C7tJGAeKaYyMZrP/tEA0RatEz7WYD61KrRbE4F9lwKbSxyLKvbFKVwa2TT2JaaCPrVhOlV1IBqdDkZq4kj6R+VNGTQDmqERBTx1p9OxRtqrgNop22kIxSASiilHBFMAFAU59Km8sMBSrH82KAGKg9aR0/Gnsp3UbSahjsRBaNtShaTb7UikQlKTZUrA/SmGgVxAopduaBSinYLihQO1TqvAqJTUwdcelCRIUu3NJxTx0qhoYUFI/yDjGakNQzpkEg0rjIzlgaiNPwaTFIBBSjrSUopAOU4pW5HFMxRTAkUAjBHNRlWzTlzipEXceeKAK5HNNZD1q35a+tRSqFPXNAFcjioyvtVgio3H50gGbcelOCim0qsakB6jmngCmKfapV+9j2qkAmKaVHpUpGaQJk4FFhEJSgLxVwR4HSmyR8dKGhoqHvUbAc1YdQBUZHFS1Yogp4GaCvNAJBoANpp6rigU+mhCbTRtp46UVQWGbaQinmmGkAxqjkHpTzSEds4rNlkRUgH5qjYdalfv3qM9TSAYVpCeSKcaYetMBKQ9fWlpGoENI5ppp1O2igCAZz1pwBzTyozQBigdic05O+TTTSZqzMfx60UzdS5pgSL1p1RAnNS0DQUUUooASkK06g9KBDCp9abUmaTPsMVLC5HzTZ/9Q+fQ1KKjuR+5f6Gmhnx98UP+Rvuu/z16d+zJ/rrv6GvMviev/FYXXOPnr079mMfv74deP6U7XGe5mkzQD2pKSEwzR3pDxSBuadxExAKioyOfWnBuKKQDKQ040mM0AIKSnEe9JilqO4q1IDxUOSKcjH0oFcmAzTjjaajVvalLcU7DEpDS0ZoATbSbeafupM0hDD1pGo70tBSYylp2B6UY4p3C45AfWpIs5pkeQKmQ89KLiauOGc05d3vS5AHSk34o0FyinNIWoaTNROxxS0CxKvNNZlyar72H0qNpDmlexaROzg1DJIM4zxUZYsTz0qKQYFK4WJvNUdOaXzBVE8Um6rSFcv7c80BeaqxzsuB1qdJg3XiqFYnVcnHSphGMVDHJ6c1KJBj0oEKUUdqjGc+1TbgRTdq/SgBhJNGfWlPHSo3b8aTYxWb3pM+9MJ5oz9KlsLMaTzS7aSnoaAuJtpDE1S0vB9aTdgIdrCpEHFOH6Vnazrmn6TF5k8ihuy561nKsolxg5GqtNuf+POX6GvKtS+IOsXlyyWUKQR5+Uk84qC41vWWt2km1RlYg5UGsHjFexp7GSPH/iyf+KqucEferuv2a7y1tJbh7mZIx/tHFeYeM7gz6zO0jl3zyx71t/DSHzGbkjr0NazqOMOYIwu7H0zdeMdDiJX7ST+FRWHi7Sb7d9nmRdv/AD0O3NeSTLFH8oJZvShLVZyGOVrh+tXe5uqJ63YeLNMurlrdpFiZTjJYYNb1tLDcLuhlSQf7JzXiMdnbLH80i7gOoPNavgzXZNL1YQtITC5xyc120qykZSpNHr2PakA5qaExz26zIcqwBpGUV0pmEo2Gg0oNJS4pslAWprc9OKGU5yKXtWM9jSJla5uji8zpgVydxdy3hKswfHbHSu21NFe2bf6cVxUUKrcOw4Ga8yqaoWGKTyx0pSkkcgLZHpVlHjHy7gD9a6Pw47CMrJpdpfw9tzYYVzoq5lWU+5AFUZ9RW5bA+UMtnP8AeFVNU+zNcZjsHswOqAZFNOt2dpFsm2kdgTVphc9X8DaBa29mLyaON5GGeORVtrrwfY6vveGCK8Y4LFe9eT6PreqJKJrG6kigJ+5u4rYsrmOTUkutQj88bstu5rrp14xJlFs9phaN4Q0RQqem2nqu6uFvPFWhR2OyyM0Mqj5Qq8Zq54T8UrdJ5V1IS+eCepFd8K0ZPRmEoOx2IUUFBimLJuUMOhp24+lbXRnZiEYqK4BaMqDjPtUhbNRyncCMVlW0g7DhucXrnhCO6le4gkKynk+hrhNW0+40+4MM8ZB7Hsa9Pv8AS7qW582PVbiFc/cUDFcV8SLyxtbPy5L1vtQ6bu9fPTxzi3c9KlT5jlp5I4IWllbYoHWvGfGutSSa6yW0zlfUcgV1+teJLx9Olt7iOMocgOOtecxwqLl5t27cc81y1Mc5HZTw9i7JbxvbCb7dvlPJXpVBWc9ck1MNuc0yadUJCjNcrrybOqNJJDWlfcu5iMHg12Wj6tplvYqL21ErAdcVxw/fEblxWlHPCpEfarhWlcTgjpLnUtMkhaSKPYvpjmsG68QRwnFrbtI1PO3yiyhCoHQmq0ZhmcqEWP6962VS5g4Muwa950Y8yDae9QT6jlv3ce0Gq0kQB+XFVLnzF9fwqJjRNPeMzYPI+tUWjlmmO3OK6fwHZaFq121pq83kyH7hPHNQeIdKXRdZe3hcPBklGU5yKyGZCpJEfmJFX9PlG4BgKUzI/DLk1VI8uQ7c4ouhM6izso7phsLAdyBnFW2t7OwmDGTz+PuiuasdX1K1ytrIArdRV2C6abLzZ3dzindImzNV7i3uZib8+TbAcbRk1aj8O+JbmA33hqzkmsQMmQ9SPYVgyXUe3aULCr1r4q8SWMAttL1qeztwMeUoBpqcOoWZQ07WZI9Qkjudxuo22sh+Uqfepr67a6maXG0n0rPC+ZcyXc5MlzIcvIerH1qYtjrWDeug0Hks5681N9jOznFSWlrc3BHkAVbn0vVUTcYwR7Gq9jJ6j5kZhiZOmcUgaZPmj656GnyPcRsUkUqR6iomlb2pJcobnp/hbxB8PLbTE/tm0nXUgP8AWRxFufwrL1/xZNqENxY+WsunSArE8kQVwPyrjtM1q7sG/cCIj0Zak1PW7nUGzKiKf9kU61dSVrFU4OL3OVv7H7Jc/uyWR24rbn8HalDoi6r9ptGQgN5YkG6o5X3csAagly+P3jD23cVxxaOkxHuvIl2NEzHvxWnFc2zRAmMg/WtXSobCeZbe8Gzdx5gHSutuvCelaJp51Bk/tSArnCDJH5VdkHMec71LfKakGasPqGnyzSGCyCJnhW6iqktwpY7Y9o9KdhOVxzxRy7WcZK/dOelbukeKNXsAsEl011Zr0gkORiueEvHY0qMztgVrFsiR0ev+If7TTbHaR2wPULzXPKyigq2eaPLUjrVamY8Y601mOeGpqRjf609wAOBWUlJFKwwsc0BqMDPJxUscJdcqeKwkpGiaISMmnRR5cYXNWFgx3BqRMRfNgA0ouwyV4bbyfmADCqEbGOUsp6d80+eTzG/+vUQFP2su4uU2dL1EW8yzbisinKuDyDW7qPjTUb22W2vb1ruFfuqy9PxrixmriWubbzvMGf7uaTqy7j5ELqd2118q/KnoKx5IWBO3OKunk01o2k+UNtoTbGUShIxT7cmKYSKASD0qdrORWCxt5jMcYqS802/soBcT2riM/wAVCiO4t9MlyQwAVscjFVJEbHT9KfD5kih442Yewq/BNHKBHJCVb6VXIK5Ts0IG4mrpVm7c+1TJbjd8i8UsQeG5EkigxjqDWqpkORUK87ec0LFIWA2N+Vbm7T5ZBJFGwbHIxVuKBZMnpVqjch1bHNyxTIvzIcfSohXUy2vGOorG1nSLqVDJYT7XH8JHFW8MQ6yKHenc1Xtmvoz5N5a7XH8Y5BqcuAdp69h61jLDsv2qF5pGPbNX7LTLu4kAkheFD0aRcA1dk0ORBlXjf6Go9k0PnRzchKvu5FWYbtmABY8e9TX1i7fLwMVWjtHjxnn6UKLDmRet5ot37wnHqDWkhsthaBn8z/abisMI2cAGrMSMB3FbQJZpx2iXlyj3Ucz2akeaE7jvxWx4rk8Gy2EMPhfTpLe5QDzJGyDn6ViWN9eWoYW7HBHK44pDMzSGWZMOeuBitDMfaRjZ+9yWqc2D3bpDa7VkY4yxwKqCbzD8owB61L5j45mKD2rPkK5hup6TqGnXKwTqjuR/yzO7+VCWN2mG8sj9K6bTNV0u3sgkdu0txjBduTVS6muHO+SMpu6EjFUokORiqJkJycH3pyQ7pPmODnk1JO7MxJOahLVNpC5kaEtnaxwb/PVnI6ZrCut6seflq3Igcc9aq3ETsNoIpOLKTRTJ3Hg1ajiZlzUAt3UgnFTecyismrGmg1ozToIS55psJkml6fLWpDEqoOOaVxSsJBHtXHSpVXOORQF7k4pTyw2mqTMmi1EgXFXFaMJngVRi3++PWnTcgbTn1FdUGYskcLIT8w/Ko/IwfvUJ+VSqw6dKoRH5IPGc1Tuo2jOQOK1QrdR0qrdJznNZtFpXMZ2bnnFOhllA2rI4HoDVyZVYY28+oqtHBIj/AHSQfanGrKGzG6aZp6Nq17aXC5ncxDsTXeWGqW12g2thiOh4rzaOM7+QR+FaENyVZeo2+9elh8c18RhOkei5paw9D1f7QoimbDAcZ71t+4Ir3KVeNRXRxSptC7f9o04KfWmeYgPzFRT1mj/vr+dbc6IcSZBT6iW5hH/LRPzqXzVxkYIodSJNh2cUySQKuc4prSCmwW73cm3cAvtzXFiMTZe6LqMhZruTZGCTXQ2enLaWvnTrzjiqiiz0ePzF2tIOxrK1zxpLcQiAQqoAwMGvLjKUpXY7Mbrd8ssnlh8e1VoYYGizKMdwaxVlkuJTIeSTRfah9njODuI7ZrtVrFwUi5dr8x2YK9vWsnV2XySMgHFU5dYLLuJCn0zWJNcXl7PsjUkE1LNFdFf/AEm4uCkYLc1pWej3DnMq4rW0a1WBPucjqa1jISuMYrOWxRgpa+USrIPwqeOJSMqMEVPMnzHNIny9DSU7Fajd1wON1SwNIWG96kRQ3apo4RnJxVc4h2Ny4z2qvLAOQ1XAFA6gVHK8O0hnFZybBNlBYrcN8zr9DWjBcJCuI3A/GsWeOFpPlpGHlrkgge9TztbDSNw3LMfvHFO3qeprAW/jUfLIKrXOqyKSEbHuKftJdyuU3r+TyoS4xXLahf8AzA7yDninC4mlzueQiqV4VdtoHIPpTU5dx2NPT/Elxa4DyFl9K6PSvFEd2wTaxJ9q4aG18xvu5rt/C2kLComaPFduHlN9TOdjpoWDKGHf1qynSoYhwKsL1r06dzkmLgetLjikFKK1MxKT5qU9KbvFAC/NSE0ucimmmgFFB7Uh605WpgWYvuCn5A9KgEhAp3X5uaQCufmNJSN8tMZqgoeTik31GWpu6gLkjNxTDRu3UmadgCgGkHJpSKqwgyaUH1pvelFOwiWL71TioY+oqYCkwGsxFNJPXNPZaTbxiosx3IiKjPFWCnWq1Awo6UtI3SnYBQaUdelIvNKPpTESptK8LzTc4NLGCBnFNbrQMC/OKY3WlbrTDSARqjbrSt1pp5pAFNFOCinAYpWGKnXmpF+9RGuTVoJtAxVIlkFKpKtnFT8elJx6CqEG5cZ6UhbjrxS4U9qa6/LhRikNEEpye1REU9+DzTSai9ykiMqaaFFSFqac4pMYg6mnBqRQMU7FBNx606mopzTsVWo0xKjPXmpiMd6ib71LUYw1G9SP0qEmpaGNaoqfI3NMpDG0UpprDkUAI2O1IRzRQeRQIaetKp9aMc0vFADe5o/GnY9KbtoHclNJjNK30pV61okZiBT9aei5HpQDjtmpEbPbFMBvl4p4FK1AFADaKlIyKjYc0hhxRTSSKYWbFJsViQ4xTCabk01mx6UgH7gKjuG/cP8AQ03zPmxST/6h/oapDufInxPb/ir7r/er0/8AZhGZ74+39K8u+Jv/ACN91/vmvU/2X/8AWXv0P8qBnt4X5u9GKkxzSbTmgTIippNuKl2nNO2+opMRCKOalKj0ppWlcBmKXFKaKaYCYpVXJpyinDj0pDsNEfNO8sUoPNKTQIaEAPel/OlyKR5ERcsazdRI0ULiEemaQg1ga94kWwU+TsZhng1jaV8Q7d5vK1C1ZBnG9OlJVoy2K9mdvtNG1vaoNP1PTtQQNaTbs+tXAtapkONiuwOaUdKlprdabENAp1NzikMnFSIfTg3FQl/SgNTAn8ynbgTVfcKA1Ay1kfSmtgjrUO84pC/40mxit1qFqc0hphpWC4ijFI4GKdSNQBC6DtTNnParG0GjYKdxWK23DU5etOZTuNJgj2p8yCwoYip4n3CoFwf4hmpU+Xj1pqSFZkqt709ZKjxxSqOaq4iTfk+1KcEUzaRT1HHNQyr2I2U9hSFKmPFN/Ck9BrUj2mlHFONV7i5ihBLsBWcqqSKUCxUE91HCMswrKvdYCj91g/jWTPcXF03PFcdTEG0aSNTU9eEKM0PzHFcH4hEmqSGdpDuHRT0rpksfM4k6Vg67GLacLH0rhqVm2dEIJHNi3aH7w5psscjqSOeK03XzR0qhM5i3LxXNGT5kbyiuU8h8WIRq8m71roPh2+xJMcHHFc94tcvrEv1rc8AH5Wr2sVL/AGc5aK9+x3VjtVi8vzfWrs0kckf7vI9hVG1heSP5eRTvnjJ4I9q+f9pY7lAjmyBUBZ48MrFWByDSzyNnnjFITuUZxXTRxNmRKnc9I+HnjBhGtleMWHQFjXpEbCaPfHyCM1876ZL9nuVYHHPWvYfCWsWr2aia6VDju1e1TxMGtTjqUWdPQaz5db0iL/WahAP+BVjat480CxBCyNcMP7lOeKiupiqLeh1IyaVk2qWY4Hqa8m1b4qXbMU06zWNccFzzXL6j4t8QagGE1/Iqn+FTiuSeMRvDDHsniPVdPhtnX7dCJMfd3Vwi68qynbsfn1rzx3lkYtJK7t6k1asLhopBuOa45VuY3+r2PUtFn0+6uVeZceozXWTJYRp5lqzRADrnFeVWt0sluWhfa2Ox5r0/4Lax4dlZ9P8AEhAlJxG85+Rq9CjgpVI8yOOejKOpa28MBjgZZ5D07mr/AMLNG0zUNTebxBHHLIfuxP0r2GbwX4W1C2DQ2MKqwyskI61Q/wCFb6PCfMt7q7Rx90hulTPCTgrkc6Od8W6bYWlwos9MmtYv76r+7rn5JNhO1gVHcV6Der4k06AwyRwajYjqsg+fFZNzbwa9bmytfD8tjITzLtwK5ZU5djeDXU42UmYfupEB+td34YOjw6YrXCL9pwfm71atvBen2Wl4uLczyqOSvBNcveQaWkxSNry3KnpJ/SodaVPc0UYy2O5sdYjtbdhc3imMnCkN8wqgdZ1y2vDcQYu7EnOT1ArmZLjSoLTMK3FzMOzrxTLzVrd9IbyNQ+zzd4ScVP8AaFRbB7CJ2UnxC0WFcXAlSTuuM1kal8StPlYQ2PmRMSMvKMDFeZpa32o3YaTfEAf9YehpNZ1a7toRZXFlazIP40HJFEswqzVi44amj2SDxJYyWAMepWk9wV6GUDmvGPHc2oalq7/bMbAflCHIxUuj6d4L162eK4urmwvwOChI57dKwLrTtU0u5eNrmaa3U4R5OcivNqqT3OmnGMTJ8R26/YvJ43HoM1zC6UYUDySKw9M1s+Jrjf1B3j+KsuCUMAHY1z8rR0porSW3UhSKpSxMsmCa1bu4VQRGxxWbNJvbPeqSHzMntrtYV2mFH9zRO0ci712x+2aoySMp6U4SGUACOrSJb0J4rjZ8oJI709/Lk5jkwfSqpjk9AKcI5Mdqq9jO5ctfmOGcZHvRdjGF3ZxVA7ge6n2py+Zt5OfrRcm4yfd5gZSQw6EVetbh2T967Mfc5qoV4z3p8XrSGaaOlRy+Ww4YVCn1zSPnnikwD5UOd2PertndxbShkNZrh2XpVeOOQSHOQKhsDbMoHvTPPXOM81RXceCeKkWPnOeazYF8TBR83FKLlT71UkgZgGLHjtVVhJGxy3FEQsdBZ6o0LbYyVrRHiSdUC7QffNcgskzMFXGTwBXV+H/h54o1seaLyxsLfrvuHxXoQb5TNkVxq5ugQ0a/WqbBnJYDitbXvA2taLF/o+pabqjdNts2Wrl5bjVLNvJurbypP7rDmuSo2aRNExDGQRUMx28d6zzeXR6x0q3TEfPGciueSuaxJmLZ5Y0mfeqk98iEcEVCbyOQ7ckVkk0zQ0hPt43DHpXS6V44l0vS5LOK2DhhjLc1xCYzlZAadJOcYGDWqZNia7uFuLt7hlVC5zwMU07WPBFVdwJ60obBppgXFh5zu4pw2xn7wzVQTNnrQJOp5zWikhMs+YWbk09W521XR1NSrc28ZzkFq0U0TYsRwlm+XNPmjWLG51/OqEl7IR+7bYPaqskjMcsxJqJSTHyl+eSIoQpOfWtDSNTtUjFnc2wUN/y1WufDGlEjA96xbKSOjv4IoX3QTCRD0qr97q3Ss6KQnB3H86njkk3jnjvWfKx8yJ9u44UEn6Vq6d4f1K4KMICsbH7zdK1tM8R6TbaYsJ06JpMfMzLk1FqHie6ubNrWELHCem3ip5GHMZmv6aulyKjTQyk/882zis0yMq/Kc0piOcnLHOck0hRx2o5B8xAZWzSrI2DT2X1FR7Duq0hXRa07azZkcg9jV6SWaSJoZrp3j7KTxWdbIyncafOxNaKwEUTyWbZt3GM5Knoa17fVtGvIQmpWk0Eo6PD3rGKFu9OS3B4ZyPwrRJE8xpQSW6zMLeZ5Is/Lu64qZ4Y5jh5HPtWVHbvGSVkGKv6XcK1wIZ8BT3zWsbGUpF6FFRAqAntUqSMv8WKs7Ps+WtSjhh/F2qJULElwMn0rVNIwlK49QzLu3E0q9cCmSsUAVefpT1hbAbOD7VqpEWFu408v54yc+1YL2Ja9WUBlCnINdFEZPun5ue9PkjXBZo1FDtYauMu9curq1jtbjaUi4UqKoz3GVHl5X1qS5jRjwoB9qglhZQNpBrCaRpErPljnrmhRjpSyfL0qJ5GVcisHY2RNtX+IY/Cl+RcfMD7VntdzMSuaRWY/xc1Kkrg0bKSRom5G/CmGbzTglQPes5WfHrSZdj92tOZENE97I1v8ypvX2pYJlmj3D8jToH2DG0N9ajlBL5RQv0oJJ498bBkkCke9WJr+8lTbJPvAGAM1m7Zc4xSlSg5PNO5DRYaZvWmeewIB+YscColOTQ5245wadxJGte2Fxa2S3UjJsYdAeazHl+TcpBqrd6jMf3JlLr6E1UM+6ockapFqWV2b2+tT26GXA5qpYo1xOFjOa6a2sTboNy4JrN2KuVYLUR4KmpWznGTVswbV3E4FU3OHP1rJoRIkTSMFUkseAKsT6XfWhQ3ULxq33Se9JYSCOdJc/MpyK6DWtem1aKKO5WMGMYG0U4oGZUKiNMNj3qpM6l8L1q6wXyyT0xVO38gv83Ge9bRZjJDd1NZjmtHy7KP55CXXHQetZV/NCHPlgqvpV3FYHu3TA8z9aajNI33jiqklxCyhBEc+tPtpNrgZ4Pak5FxNBYxjdU1rcRQShpQGUdjTHK+XlTVFbeS4m+8etSWbGqXlncgC3jCnHUVlnGeTWpBo0Jg3m4Ctisy8j8lygOcd80KRDLFnd+U49u9dBBqMksQ2yE/jXJ24DOA1dzo9nYHT8qUMuOa9TC17bnPOBRuJZXThyD6is2cXQBxNJ+BrXmiw529Kh2+orv8Aa+ZzuJgSXN1E3MshI966Pw7q11KBH5ZY8VGLFLhvuA10vhLTrOxu1uLtDsB6CuaeKsyHE6zw14ZbUI1uLovGvpiui1Cw0XR7VtyRq23gk85rJ1PxxZwWoh00AMBjB7VxWoapfapcF7ibK+lXBqWpk9xmsSfa7l/KUsM8Y5rnprWUSMZFK4Peumk1q2sbcxQW8bSEcu1YN5qBnR9xXLelEmkXGJkalqSWy+VFIN2OawzLdXGTI52mrk9qhuGlcE02V127UXB9qXtEaqJSEX+1Wrp6CNN25AarxWUx5YdegNTHTbhV3CJseoqXVLUDTtb1F+V6tteWqruMimuf+yXWcmNqiltJ+hVqhyuVyF+91KPf+7PFNh1KM9QTUFtpTvy5I9qml0ll+4xA+lCuFkXodShA6UramGO2Mr+NY8llIOCwHvVf7KVfibb75p2YnZG287M37yUDNTQJaM4Ml1GPqayEhLKEM8bn361PDpkjnDbMU0mTddDo4Z9HiGN8BPrmqmqPYTQlYpoun96qkOgxsOUBPtUg8OrnIjx+NU0CZzz2q+Z8smRntV2CK0C/vBz9K3YtGRF/1S02fSEYH5dtZtGiaMoLb7f3bEGq5tlLbmwfrVu401o87XI/CoBYTt/Ex/ClzWYxYBFG4PCjPNdrpLK9oCjZHrXFNpc5HOcVe0rVrixmFtMpMfrXfhZ6mNRI7eOpASKgtZVliV1IwRUokGcV68djjmiQEmg9PSm7vSl71oQHP96gfSlpPWgdh3bimE+pp6dagk6mk3ZEkowe9OxUEHU1NTTuAtODNjGTTKbuFADmY7qT8aTcvrS7h60FBSFl9aC649aic5oAkBpaiUt7U+Ns9RTJHDg07JpDQFp3C4qjJqRVpUWnhdpp3JFRfSnikU4FKOlJlAaB1paCakBrdOaq1aYZ7UixqOwoKK2Pek2Z71aKL/dFARfSgCukfPtUyIoqTAxwKMUCY09MVBJ96rBqB1+Y0CGGoz3qRulMb7v4VJRGeRnFNqQdKSgBAMU9Rmm09M0wJ4VxUzVHHnHSpDVJCY2jFKBnpSlTTENpsh285qTaajl6YpMaKzsT1qJjzUxHNMZazsO5CTzShqaetAFAEiVJUa09RmnoA8UbqNvvQVphYaxJph70/d7VHJnnApFEbt2qFuakPpUVSAx80wlhUjVGRmpKEyaKSigQEehpPmz60pOKQGgBaKKcBQA1Rmnbacop1ADTSLSbu1KOK0iTYeachxUWTmplXNNoBeSaUHFOC0baLCFVsCkJ4ptMbrSGmDU0ilpD0qAGmo368U9s0w00MYVB9jSS/wCocdeDT6bL/qX+hqhHyL8S+fGF1/vGvUv2YP8AXXv0P8q8r+JZ/wCKuuv9+vVv2Xhme8/H+VAz3RV+apNlOVOc1LsoEyHYKR1xipiuKafoKTERAA9aY4HpTyevSmO30qSkMKim0obFBINAwHTigmm7uuMUMadhCg89acelRBuaS4mWKMsxxWM6yQ4wuxJpkiBLEVzOva2I4mCsAfrTNX1JjKTggdq5rWN12n7sjdXlV6p2QgYurX1xPMSzZGehqmk2D8ygjvVt7OYHDdaZ9mdfm25/CuSNWUXc35UMhuLiGUSWdzLAR2BwDXU6J4+vLVRDqURkA6OtcuYG65xTvLUjDMMV208a1uZTpI9e0bxBpupxAxXCCQ9UzzWjI2K8TtoZIWElu5Rh0wa6HS/F+oWieXeRiZF755xXfTxKmznnSsj0ZmphasbRvEOn6kg2zBHP8LVsY98/SujmuY8rDcaXP1oC0oSmtRNCZpd1O2jFJimAgY0u6kI4ptILkgwaDTBTh0p3AWkalpTiolJJDsRNxTS2DSXU8USlnYACuX1fxL5e5LcBvcVx1cXGKNY02zpLi9trcZmcAjtmua13xRHECLZT06muU1DULq5ffNIcdhVOeVpBg8gV5E8e2ztjQsWLnXdQlmEiXLIQegPFbOjeNrq1AjvYvOUfxDrXLbefu04K2Pu1pSx7vqEqKPXtG13TdSQNFMqn+63BrZRQ33efpXhsJkjYNGxQ+xxW1p3iXxBp52xXCyJ/dcZr1KeNUkc7onrfl8U1lxXE6f8AEBhhdS091P8AeTpW1F4t0a4j3CbYfRhWjxMbGbos2DVae8hhB3uBWBqPiSJlZbduOzCuVvtVuHYt53XtXLVxSsONI6nVtf6rAMGucu9QvZ2+eT5T6GsWbUJSeuat6HZalrlwbexwr/7XSuCeIZ0wpmpa3UMZBmkwO+TVv+39HjG3zQT9a5bxvpOqeHZEg1CZWLf3a52EbsEVyPEO51Ro6Ho7+IIJWEdvsYscLzWD4zj1GxiS7uoGSNuVbORWUJfJtwoU5xgMKuLpd7faa0019LNGgyI3kzj8Kn21ylSMyz1BnAzkZ9Kmu+Y2bHY1mlfLkwvGDWkj+ZaYPJAOa0i9UKS0PG/FHGrS5rf+HwZiwHNYXi3jWJV9DXQ/DYj5z6V7WJ/3Y4aP8VnYJI8TDDMtW725VrfkfN61UucYz3qs7EgV87dXPRuMJ5JLE/Wm+YwPBpwqOTikpCLEEhyM1owTOXHzsE9Aay4OgNXraFp1O1se1bKo0gsizqRg8keWGdz/AHjWQ0EqqTtq68ckTYkycdKni+YbW6Gl7VisjFGGNOx37VpXFrGp3DH0qm5VX2sNo9TRzDEgWNmAdsCrn2W2bBWUfnRFp7ywedvXb2xVZ1Ctt9O+auMgL9tE1udyncPTNbVjPHKFLQn5emTXOR3EkYx1X0rpfCt5owyuopISRxhq9HD4+dLZnPKkn0Ow8NeMvE+hzo+magXhHW3nJK/hXq/hT4z6TeSR2euWsthcscb+qH6V5BLBpLQrJZlvozVUuRbbP3gBx0J7V6azSnNe+c88NfY+ubS6sdQt1mt5o54mGQQamVI1HyKB9BXyX4a8X6j4eufMsLyQoD/q3bK16Hpfx1dQqajpe/1aM4qXjqHcyeFqLZHt0qKymuf8Q+G7LVois29GxwyHFc1p/wAYvDFyAJjLbk/3hWqvxB8Pyrutr2GTvhjiuWtPDVnqyoU6sdkeb69pHiLw1fbrRXuIAchnXIxRp8XhTxZOINXvXsNSH/PNdgJr0VvH+guGWWSPPocEGs7TdS0HxLqRt4dJtY3U/wCuCgN9a5/Y0HpFml6qWqOD8VaPf+FJI4INTa6gfld4zj2rl1VtSuDC8pMjcYBxXu3inwnp+s26Wv2wxTIPlbeDivP9e+Hq6NYSXVxrMTOoLIVGD7VnGhGDNIVb6B4HtL/wrFJJfeFbrU7eTlZFjDMg/GovEsN94ov/ADNH0y4toxwY5E2msTw3458d6cxs7OSK4gBwonXdx9a2l+LHiHTbnbq2m2QB/wCeY2k1vONKUbXBe0TvY83+Iuj6jokYF/p0sYP/AC0xxXDrcDb8vOa9o+IPxLPijR30yPR1g3jDSyjdj6V429iLNzGWD14teKhLQ7KTbWpXMjMeKWLZuxISKmA7KKf9nZl3bOPWsOaxsMZbVSOc1YR7PZgjFZhZQ5XPSplGRwar2gWLMjW+cLnHrTX8sD5XzVdo3pux6XOS4jnRudoJq1Z2++Pc5Cj3qtG/l8NxSzPuGQxA9qakTZDpFXzNvb1zT7O0a4l8tWAHrUCn/Jq5ppczbY/vHpU3HYWeD7MfLzu96aRVm8gkjmO/k9ah4xRewrDIox5g3NV28tQYQ0QGapMOfSrEMnyEMxpXQ0ilKrK+D+VSQhvSklB8zJ55qZT8vGKLodh2TjqeKzby6j3bRmtENsB561nzQpI5YgZ9qaaJsRRzN5ifwqTye4r1TwPqnhbSrMXWoa1PcSYwbdmJXP0ry1oiowOagCgE7lBPrit1UE0j0XVPGlumryXWk28dupyFI6EVyupapJfXzXdzIZXPf0rEk5HANFvw43d/WoeoRdjUS4Vj3p/3s4xTFs3aIv5gUe9Y89xNHcFTIdueqgnFYyhc1UkaN3GxPKriq7BQMbRmkRXmAZLoMPSq1ws6k96y9mVzFqNF3dKkmVMDArMjmkj+9nFSi6Qj/WDNP2bFzEvfims5Bpu7d3prAnvUvQpO4okbPNSbwBVckjrSoxNF2NK5MZD/AA0xdrPkn86bmmqTkcU1ILFtVBU1HKMYIzT4mypHehxkVS1JZLaQ+Ym41ZS3Q9BmoLP7u3NWodyyYJABqkiWw8pF6LQMc4q7LbkIG4OemKrNG2ehrVRRk5EttLaIMTws/wBKsC6tWGyOJl+tVY4GccUGB0bJGcU7IhyLG9fQ02Riy8ZpkcnzYIp8kiKOeaLLsHMynKxBpFlYUk8qFsCn28e+hpDUmSxyEj0pxqRY9vcGmswzWTaRXMyJztQtUNvdySSbDGy1aPPajy2J4HNJSQ7iCQikwc5709oJFGWQimHIIpqaEaGnXEeCs8zr6VfFxbrwJ1I9c1z55NNKMW4q1UI5EdPHIjfdYGrKzALhsVysUrR8AmphPMSPnP51rGYuRnRs5C7lP60LJc3Q2W4MhHasWO6lUbc5Hoa1dH1efTWMkEaEnrvFa810TYjkklgfZcQlW96glutx4qxqWo/bpfNnAz144qJpbBosFSG9qiY0Urq4UjgjPtVFpHPqauPDEwOGANVYo2EmD0zXLNanTEhBPWpY2yasPGi4PB4phG3tWDuWPj7U8detQCT5sVLBtkfDEAVpT1IkicRuFDbflPerdtZtLjbzXT6R4g8K2WjvZ3+jzXU5XAkBAANcsb8JLL9mUpCx+VSckV0WsYNDr6HyGEe4Z+tUbkNkDI/CnSzGViWP0NNiQdzS0CxV3MG609o5pvug1tWceipFm8jmdz/carK6hosK4gs5P+BHNGgcpy/9l3A+aT86VLPnb19eK3b/AFJbkbYoQg96o7WrKbNCXSYYrUlo05rYa53gcVk26Hd97FX0weMis3ITEuJ2biqpHuatOo9KiVVZwM8UILMqwytFJ82SKvLMrMG5p5sY3H+sqaPTnA3BsirUSZXJGvgLUxiMAEdT1rIkkO04qxepJGMFDiq8a7h0p2aJSH28ztHsbOPWmyQqxzyfrVuFflGF4qcqu3oKEyuVGQ0WD0qVEXHLYq4yr/dFMwM/dFDYWsQljjAOamtFmUExgg09I8n0/Cp0XYOM00iWyu73DPhmYVG6MT8zZNacLb2CtitaPTrfygzJ171cacpbIhyscXdI6/dYj0xUMVxfx/cu5VHsa6680236q6/SpNO8KX+pf8g+zkl+grVYaq9ifbI5eK91Nfu3Dt/vVNHrF8h/eKGrotR8I65p4zcadJGPWsSWMRsVdQGHUGplTqQ3YrqRatPFNxbYIto2+tXJPHV68ZT7Iig+lYMsaknaKjWHdnbWLbvuV7NPobdt4jhckzwkNU8niCNh+73CuaaFs9MVIkZFarESirXF7KPY1ptSeT7oP1NRLcPx3rMYsvrikDyZ4yaTxMmP2UTUeRm6mozuU5FUg8zdyKC8qjlqn28hciRdaa4kcEvwOgq3BezxKN0xx6Z4rGEkgPDU7zGZfmNaRrMOU6C31ZAfnYGrn9rWhAyqflXKpGzDMa7qkCMPvoQK3jWuTynUJrdsn+rSMk+oqX+15JFIW2iOfauXtfKWTLKp+tbkDwGPIZRWyrJEOJKZZmyWt4fypIiynm3hb6igTR/3lNSJKvtWixCJcGW4Z49oH2G2yO+zmpo5AzY+zov0FV4WVulToCDkUPECcC0G5+VQKC0nrgVVkuPLGSwqncasicbgazlXBQNCWaToGwPWqz3fl/ebP41h3OruzEJjFUpL5sHqTXPLFM0UDflvlPp+VQfbm3cHH0FYSPdzSfIvHvWna28oGZSBVQlKQ3oX/tkjDFMfbL/rkU+4pGaJUI6mqnmSMcEYHbFdtGfKzOSudXpW1bcKjVdT3zmuV067aGQbmro7S6WZAQRmvZoVU0cs4l1GA608SL61X5pBnNdakYNFouvrSbh61WLcU3d71TZJdRlz1prYJxVVZMU8Sj1qG2wsSbcHjNG0+ppA+cYp3OKmzQWDb7mo2wGp+SPSo5PvVUbhYC31pN2fWmk0iZyaalqFyQdaXOBTe9HWrC4CnoSPWmLT1oJLEeCRVnAqmvFTRszHGaYImooH1opjFB4pd1NopMB4oNNBpd9KwCmimSPtqLzjQUWKKriZqfHLlsNQBKxwOTikDLn71Nk5Wo6BE5FQP9405WPqaUqzCgCMelJIF20/7vVaZJgjpSYyDjNGBUigUv4CkAxFqeOMYqMZqeLpTAVhgdxQPqaeRkUmMUWdySSNcAmlpYzlCKF45BqtQGNmq1xmpnJBNV5WJFQ2MhOfU0x89mpWNMNK4xpoFBpN1IdiQGno1QbqVXINNaAW80jdKhEpoMx9qoLi0hpu6gtSAjl4PSoiKmLU12yPSk0MgcdaZUppMVFh3ISKSpWFMK0WAY1IOtSbaUA0WAbTwKXFKKdhXFFBoFKaAuQCndTUZzQr81aZNyUYzzUysMVWDc0u6mFywWNAJqAtSqx9aQE5YnimNTQ1L1FDGhAKa/Q0/vTW54qbDIyflxTMGpChpMc07AIo7GklX90/0NTJimy58p/oaYHx78Sx/wAVfdf75r1b9l3/AF95+P8AKvLPib/yOF1/vmvU/wBl7/X3p+v8qAPfh0p2ah3Uu/mgTJTTHFJuOOtNY5qRJXGN1qFs5qU9eKjbrUlrQhppz71K1MY470XGNpefSjdSNKqruZgB61E5qKBRY2WRY0LvwAK5fWtZUE7ScVd13VolhKR/P71x17KZgVKAZ6Zryq1Z3N4RJpL5J23Fs+1U5biJWO04/CqjQbf48e1V5EctXG2dCLUtwrjG45pgyRxSQW7d6ssnlrk4qLFXKckTMvSoDAy9Dn2rRL5HamGPf0xSC5R3Mp64qzbQrKCJDSvas2aapa3HrXRTqOGqJepYSyjjYMmVPqDitvRtTuLN1WSV5Ix6nNYKXjMQGTA9auwyjjDA1108U76mUoI76113TXCh7hVY9iK0Y5Y5F3RuGHqK81uLaO4TLZUjpirei3d3aHZFOxxxg9K7oYhMwlA9AJzRisSz1xxhbyPH+0vStiC4t7hQ0Mit9DXQnczsK2abj1qYgUFeKG0FiL8qAvvT/lA+Y1nalqdvag7mGfSuarXUOppGDZdZgvU1nalqlvbodkqb/Qmub1LXp5siN1VPbvXK308ksxZmb868utjm9EdMKB0d/dahfTEiRTH6Csq7t5EPIxzUentNtCsxGOa2IW8xdrjd9RXnTm5G8YWOdcYbDD6UqQq1bF3pjSZMeB7ZqmlrNGxVlrOyLuQpax54WpVtYvSrG3aAOAaBjPOAKLoLkItoxyKmtwQfug/hUwSMj71KsaocqTW8KliWh7T28Y2yWgc0wpaSoxMHlHtikO5n6CpPLyMkjitXVdieUoy27bSI2qk9rNu+ZD+dadw4jXI61aswsqAswNc7k31KUTGisQcZ6Vqaasli3mWkrRTdmBqy8cY6Yqu+6NsqcipcirFTxfHe3ES3uo363Q7L3Fcy32cLuiJDehrrpJtPaFk1BHOR8pWuQvo41lZoH3R54yOa529TrgtC7HcwTWfkuAr/AN6lFvHGgxO/0DHFZSt0PcVbtrlXYLJx70my2rIJI13kUn3Q2M9KnuYDjerZFVCWAI9q6KUndGM9jyjxf/yGJfrW/wDDg4WQe9YHi7/kLy/Wt/4c/wDLT/PavocQr4ZHmUX+8Z2co3d6g8virSAMaVouK+ecbnoIpFQDSFV9KmdeaQCp5WO41IqswKytuDEGq6sd4RVLN2A61ry+G/EkViNSl0yeGz/56N6VXKFyu/msOTn0zToOmD1qaON2g+X5qii3RyncuKUkJkV1GwBbkiqDhW4bmtmRi6YC85q3NBoH9hP87pqPbjg1MXqCOdE7qnlh2C+gpisGrQ8KNY2uqJNrVs9zbfxIpxV3xjcaJfairaBp7WluBzuPOaptl3MSnwttcEDOKaUKnFLGCHBpOQ2jo7W8lWJc7gKSS5L5+cmqtpcCRPJZce9NaI7jtNZSkJJE5cGo3c570JG3rVtLdduW+asmzRMqJM6/dY1Kt5OOj4qUxRdlFKll5h+Q4qlcfOxI7y4J/wBYaspqN8nMd1Kh9VYg1nyo0b7cg/jTQWq4yknoS3fc0zq+qht39pXWfXzTU8OvX5YGa9uJvaSQkVlxwzSISkbMPaq7Ha2DuU+4xW6dVkWguhu/2rOkrSRzlCfeoJtaMkwa6Budp45qv4f+wLqSf28kv2BmALp1Arp/iBongu30eO+8KaoXkbH7pjkmm5y6isjOk8UwTWv2WPS404++eTXO6m5kUyHGcdhUdtv2DzEKt3rrfB/hiXWpQCVRO+8daxbuUjzu1vESYrI3frWsLyBoSqyDNdB8Zfh+3huyj1KGRXRjyB2rzPT3bzPvE/jWclZGkXc0plXzSVOeangbaQagAGBSlmUcVjcqxsK6snMYIqORY+q8e1U7S4ZiVY81OzZouDQ003b9adigU0yWhoX2qS0ma3uVlXnaelJRxVcxNjqIdPn16PzoOqjnFY+pQNZybZHBbOMCl0TWLnSnPkMdrfeFLqU1vegzKGSTOSCc5pNhYo+ZntUkckYOWbFV8ZUrn8a3vAXiCz8L3Lz6jokWso38DnGK6MPQjV+J2IqScFojIZvMbMayMPXacU3JXjpXceJPihLrFlJp+m+HbHTLR+2wFh+OK4NIxGWbcSTzV18PTgvdYqc5S3QruxxzUkDR7vnqJhk9ageKTOVkFee5M6GjTmliCfKoPvVFwpbhRioB9oXquR9ad5hxyp/OqUiOVj2jVhwMGmpCwcNjpUkUjDnYcVOJQf4cVopByCeYSpVgT+NT2mrXlhbvb2kVsYn+95kYY/nUBdO+R+FMcxj5t3FDqMcY2Bn35baqk9QowKgkXml86HON4zTiUxkOp/Go5irFSaBZFK8iqIsSku7kitYyIM5ZahkkQ/xD86rmZNiKNQBSnbnpSZGeopRWUnc0QFY8d6YVUD5afLwoxTFyTUjQFcU3atSGkHWmhMaPlOealR1xy1AjHel2L2q43EyWJ9p45qVj5hGOKrjrVyygFwypu2k962jchlq3mkEYUHeKsZ3deKvJpVnZ24aS/WRyPugVRP3jjkZrQxaHIArZLYonmH8JqNjUb9aZmxjHNRy9KWQ9cdajdzgUDsQmFi2V5q5bZQ88VArcHmnrJipk9Bl0puwQcE1cttLmlwwxj1JrNS5wAGFWYrzC43MB9a5pO5rBFm5tYYPlMnz9xVVZPLkypDe1Nnkjc/K2SeuajQVCRpZFm4u5JFxtAqo2Sc1Zt0jkOJH21aXSUl+5cgVuqV1cjRMyjkU3c3rWwmiAyhDdAE+oqzP4ZkhUH7VGQemKpUSXJGLCC2N1T7dpzxVqbSbiBdyyK49BUCRtJKEwQQa2jSsS5o6fwj4VTxJG8dpNi7UfcJxmsXWLPUdD1F9O1W1eBlPyk9D+NdD4X0XxgtwNQ8M2u94+SQ1dbY+PIbx20f4jeH4v7rThORW8aRi6muh5T8rjggj1FJsrvfHXgjwjbaPNrnhDXEVQN32V3yT9K85sJ5ri38yRCjDgj1rOpGxpGXMSt/rKk/hFM2knOKUK2eAfyrnkjQYd2eBSPuCkt0qdVYdRgUsmwL2rFxZcZIoFh709dwwQKc/l+tDSYGMVDUi7oeJCTzS7qr+b7U5ZAfan7xDUSYHFSxtx2qscEdaQ7gCc1UYsnQu9abjFU9MkuLi9+zvH5aZ+/Wzd2f2dCwmEv0q+WQFKOURtkjI9Kla8SQdAtUZJWY7QoUUgwevWs2ikX4plDZD/AIVoQEOuR1rGhTzJAnFaf2cwAN5hHsacabkx6EzBicE4WpYrfc3yDJqXRxDdyCOf5fevQ/DvgXUboJJZxp5Lc+Yx7V6OHwLmZzqRirs4e1hkyFMJJrZtbOdkUG3cewXNey6X4A0lLdTfRb5e+DgV0emaLpenrttrRFHuM161LKovc86eNR4PJ4R1vUYVaz013X1IxVC78IapZNi9tDF9Vr6XAVeFUAewpk0MMy7ZY0cejDNbPKKdiFjn2Pl6+01bWEnjPtWZFEJFJ6EV7L8V/CcUenvf6fCQw+8iDNeNWcjLIyNb3CtnHMRrxq2XyjLQ7adeMlcieP04FV5hFGd8rECtZ0ViTtIPuMVl6hDNJIFWPKk8/SuaOH960jTmTV0dv4d8AX+qact9DzEwyvPJrJ1Twzf2Vw0M6S26juykj869D8OePNB0Hw5b2YaSe5VR+7Vcc/Wmy/EdLonzrGKJewdQ2a7lhaehyyqSueb2PhnX71j/AGZp8t0oP+sHArv/AAb8NPEEjibWr1IIf+eOMt+dSp8TJLU7YbaLYOiomBUOpfFTU7yBreHTVgBHMm6vUp06UEcspSkzvU8GeFtPjNw1qJGQcl2zmub1j4gabooeDTLFMLxxxXn914t1hYpI47k4YYOTmuUvLiaZi0rEsTWVfEwj8KCNKR0/ibx7qGsMVDtFnqM9q5OWQzTbpDnJ5PrUSxrnOKkAwOK8etiOZHZTp2JbhIBGPJ5bvmoVVMDse+KY+QaOWGBwa89zVzoUR7iMdMmoi3PFSE28a/vFJPsaie4t+kaEfjUOY2iZFz94U2ULn5c1F9p4wKaJ/ahTRLiSrx60N0pkb7qt2sQlcJkZJ4qk7ktFQKc8c1KkEjn5V5rZl0S6t1Ejqm08jDZNAiaNfu4q0SV7WAxr6GpivriopZWAqMTnvT57CsTrHb7vmUZqZ4LRwAEbp2NVEcMc5Aq7E8ar80i1LqBylY2AB+WRwO3NRlLiL7kx/Grc1yCfk5FVnZ37U1JsBg1G+hPDoQPbmnnxBddPL59qZ5EknAGamt9MupHwyjHsKcee5LasVH1CaU/MrD6GgMG5JrZfRnjjLMwH1rNm0992Ebmto0Ztk8yICI8gEDNTRW6t8wIA96YNInZ9+/n0q5BZXEa/N81dSwjJ50NjUKOKcSOpP60slvKOqkUxYWY7T2rojT5ehDmPV1z3NOLfQVJCnljsfwq1E1sDmaPP0raEOYnmM/ypWcbUZq39EsblCruSB6Ve01rORP8AR0U/WtBffAr0aFNRdzOo00I4xim1I1MArv0OVrUbgelMZAam2ikxRcViHb6UKKeaSgqwA+lLvb1ppB7UYb1/SmSxxk45qMuaU0mKLAMJ55zT0bBpMN7U8LQtwJF5FL2poyBS1VxWFj96mUc+1QipAxAx2oTYWH06oGY5+8BQHb+9SVQROPYmpo5OxqizvnrViMhl96pSuBaoqFZGHvSmT8KYEp4pjGmGT1NMZuKGMV2qHpSM2KYWqRk6U6q6SY7ipVcGmIlDGgsaaDzTuCfagBw57UZNPWPjrSlOOtAyFic0wsadJ96o36UmxDs0VAHNODUhkwIqeEgiqW8etCy89eKYGlR1qmJjjrUgmIGetMCyCR0NGeOari4U+1KZkPehgK7deagduDSSSDNROwqQGluaazLTHbHSmFqTGh5NMzSZNP280kMBmilFBqhMM0E0nelNAgzRmm0UAOzTGpSaSgroJSUrdOKQdKmwgPSm8U400iiwBxSZpcUbRRYABoFAGKUdadgHCnbVpopadhlIt9ajJp26pEUHqKViSAZqVOlSbFx0pGFUAoxinDGKi5zTg3FIB9GTmmhqVulADvrQSKaDxR2qblCk0lJmlHvVE3HK2KSX/VP9D/KlAGKSX/Uv9D/KlcZ8ffE3/kb7r/fNeq/su/fvPof5V5V8TP8Akb7r/fNeqfsv/wCsvfof5Uxnu2admqxdtxqWOT3oEyWnKKZvpDIAOtQ2CQ6ThTiq561I0mQcVETzUlCHmm7c0oNIfrTGyPy+awfEc0lvGWx8vfmuhJrK1+yN1asq9SK48Qy6e5yCalZsTu4aqN/NFIcwt+lJc2E0LGOReM9aptayKe+PavNqG0RyfM3zE1MY4lGWzUIjkA4qtM82/a8pA9MVkbFhpY8Y557iojIoHGT9ahSWBc5OTSGUMDtHFTcZaWaEfep0c6O21G5qssCyr8px9aS3hkt5N5beM9K2hFMiSZu6fZtLIPMDeX3IrYbR7EbWRlk45BNZtheSSRBYztFSLbyNcB8ke+avkRF2Xb/T7Ce3CJbCJvUVivos0LbonyK34F24EknHc1r2UOmyKPMnQHv83NK1iW2cnFDOABInNWoFKAjYPfIre1KPTIeY7lG/Gse4uLUHCSpn61SqtBuICqxnC4ya52/vbiyvzLbTNGQfwq/f6jJAdiqjkjrmsqaTUJ0O61Vl9cU1jraByXOh0fx3GFWO/X/ga11Vvr+mT2vmpdJ9Cea8dkEayMPuv6AdKZ8yfMpbHscUSxraKVM9A1vxUuWWDI981yN9qkly5MkrZNUm/fdJMH3oW38rBlww9a4alRyZ0wiixBK7fKGJHvWlbWSyANJis0T28IDKCx9MVYj1WAjlWBrBs3S0NyztUicMuSfStV5Nyqptwo7tXJJrBRv3StV1dZuJl8vymPvSuDidhZrpoh3NIgYeprL1m6sAv7kpu9q5uQTOSSTz2zT7eykkbPy59C1QzNoiupGLFt2B9areac/f/Wptd0e7aEbJBF64NUYrGeOMK7b8dyeaybaZorFuOVl6N+taNvdbk+ZQT61jrbzKP/r0R3BRuGPHrVqY+U6GO444jBoe8jI2tHg1kJf7flDYpJrppMfMOK09qrE8hfkCy8hePrQp8s5Xj6Vn+ccAA04l8ZJzUOoHKXmm3cFv1qPeP79ZE94qjap59aoNPdM523BIPao9oh8h0X2iFn2MMj3rL1qGFV3R4IPaq0btgFnLGpDbz3TBI4mLercCpbubRViC2tlddxU4ps8ccZG3g11NtpKG1/0iWOLaOQGrndVWFJTHExfHepZbloVxO20qTTc7smoqliHDfSuii/eRjK55X4t/5DEv1rf+HPO8Vz/i/jV5D71vfDg/fPWvpMQ7YVHm0l++Z3sMJDbhzVvRNMbVdYisZLkWqSHmR+gFQW86KRvOKs3t9BJFthG31PevBujvL/jrw3p3hudIYdYj1B2H/LPBArmwgIzThgNlRuz1JNSRncadwEt7VYrpLqNiJUOVJ9a6q/8AGPibVLFdPvtQV7QDbsCY4rmgdo60u4/3qNANyIW0NruWQbh09ayLqUSOTUIEh/hJFDhQhOOfesJMaQm6opjuxUbSc+1IDxWdyrC7sUjNntTWPFJk0rspICAe1Qz4UD5iKeWNMkG4DmpcilG5JZ3JXhzWnFPu78VgvxVizudhw/IqXK5XIbsbqT1q2jNtx2rFa66FMEUJfzg/e49KIsXKbSqytu4I+tX1XTLhNrXRtnA5rAjvBJGex9K0/CyaJdaxCuvXctraq2T5aZz9a66VPnM5S5Rt5B5f+pJnjz98LVYKP4hivpbQrLwN4j0R9P0SOK4WNMFgmGB9a8d8daHaeHtVa2uoblFY/K2zINVKlyMwVTmZyNnc3Fjcpc28nKHO09DX0b4QtPCnj3wtFDqen2guAuCFAVs+tfPE8QQ74+UPSltdVvrGcNa3UsDD+JTivRpY2lCNmhToyezPSviL8KX8N2c2o6TfmW3TkwSD7oryDzfMkLMFU+gGK7H/AISzXrq1Md5qr3URGDHI2eKxZrG3uwWs8b+6Hsa8utNSk2tjohFqNmUbTy2u4zJymea9c8P32kafbRP9qNsOMkLkV5c+hatDbGcWu6MDkhulVIJL9gRG0hQdV6is0WfROpX3hXxP4cmsJ76GdSh+Zhgg+tfLfibw1Ho+tzwWtw00O8lWx2re8+5RtysYj/smq2oXO9CJW3nuTUTlZFRRhrEyoFqGZlAwav5UsSKo3VqzHcpNcqkrmhDFLsbrV+Kbco71mfZ5FYd6vQJtUDnNW7CLSSBmxVhYty5qlgjkHmrunXsUbbLnp2IFCdwaEMbZ6cUSpwKvRTaf5+fPJX0xSahPYt8tumPU1VieUzsc1IelMLD1pAwz1qJSsCQZOaXJNNbIOe1N8zB7VPO1sVYsDNN596YsvvUwbevNHM2OxGcDk1FjLcZqaUfJU9q0MMZZvmbHFNWEZ7kg45oUDOTz7VLKrTSlmIAPYVIkSqvrSuVYagLEelW44+OQKjV41FBuFX7tHMFi0sKtyQKZLbwn+EVTa9foHIFN+0sR97NJyBIe9pbZ5UVVvbSJWAUd6nMwxioZZC5zSTDlKWpCCytzLKhZR1wags2tryLzITgfWr06LIhV/mU9Qaht7eCAEQoEHtW/NDl03JcWKLNcZ8wj600KIzw+akl5XvUNpas0pYA8nrUJX3DYe8mQOtG04BwcVeewKjPB+lRMpA2kVXIFyFRxTiMDmkcFaZ5dzJlYoy/+7VqmK4hbqBUtsjSHaKm0zTUmlxeztAO4xVqW3toHxAxIHQmqsA6KxCrmTmp1VU+4MUyByRy2alxQiWyNyxbJbNLvI7mlZTTSpNaXMmG/3pjSE0/YcU3y6VybDG5FRbfY1aEf40jKVHoam47FYCmt1qYjNIQAOam40rkY/GlLcc9ab5qButPZUkHytipZolYEY/Sp4pW+tRxwns2af5bLUFJkpk49K1NNvLeFB5gGfWsVskU/GB3rSM2iXG50iXlsz7shh6dKvR6hpypta3OfXdXGeZgdaHuHx9410RqrqZui2dTLPC7FogQPeqptzOflO057d6wFu5lH+s4qza6q0Xzbia3hViZzpM9G8A6/rGgzFLaQKhPzbjniuu1610XxFH9rvnVJCPmZPWvGYNdjk4mz15xXQWviu0js/s0C7CerMc1pKpFmSpSTKmueG7C1vydNuZZz6E4FUltpEO1hg+lbVvqVj5Zdphu74rI1HUI1uBJEPM+tZ3RouZIdBZ3Ez7IUDP6VZezvrWPddWDog/jIqxoutYxILOOJh/Fuya0NV1yS8i8m4uMof4anlTJcmjFXa3/LMYqw+m6e9qZTJiQDOKfDFG6/uiMCmz2b4zj8qapXJczHa3hZtrW4Kg9Qakeyt2T91Hjj1qwYcPtfNXYbMFQe31p+xBVDAtbFXdllkWPB70TWCI+BJuHqK6HUtJMlmGixnvWC4ktzskGccVjKKLjPUhMIXNNWMFgpqV5+wxmpLCLzp1MinZnmkoK5pzEmmRRW94rcPETzW5rFvaSQCazVueoFUZdNVHEllI2O6PVmCe4th0KH3HFXJIVzmGikEzMUKg9AeKUJz83Fb+oXS3EZM0KFv73Srei/2DJC0d/CEPZwelZOKKUjB02KFLhZpMnHQVsXsZvpBJswg6YNXLqPRPIZbe5GR04rKtZJUkKxkAD1PUVdJJMo1tP0pZ4wIWOR+dfQHwu1K3k0SDTZMxzxKFIPfFeQ+GmiW1WaRfnrrtI1BY5o7lDh06YNfSYKeljjxNNziexYIPNPA5rJ8PaxDqlsCOJFHIrXQ/NXqo8iSsPFLQaSkSNaNSMEAj0NQG1tec2sBz1zGKsZprmlyplXZxnjHwFpWsW7vbQra3OMh0HBP0rxfV/Dmt6NdvDdafNJGGwska7gwr6Tu7qG0iMs0iogGSSa4SL4h/b/ABAdM0+xglRWwZJX25+lcdSjSlJ33OiE5paHn+ieBdV1e2WeG3EKnpv4NaH/AAq3WPNVJrtI0Y/er2uGTdCrbVUkchelJIqyKVYZFXDCQ6ESxEjxfUPhpqFjH5lm/wBtZfvAcVO+n+Hv7LNtdWUlpqAHLspxmvXy9vaxlpJI4lHdmxXl3xM8aaCgMNpLFdTLwyhcgn61jiaMIrculUcnseZa3p02nzlTIssZ6MPSsmZc9BV/UfEEV5u3WKxZ9DWLPdschFCjsa+bxNRR6np04NkzIQOcVGXGcdTVIyyFvmYmrNs8YHzferyp1LnSoWJJPu9OagcsB8vWrDyxgE4qjOxcEKcVmmDiQXEh3fMajV19ar3Al3cqR71TuVnx+7P60xWNUSHtSiQ+lUtOkeNAsvJq75i54FD0C1ySNmz0xVlZXxjHPrVUScVZinVecZP0qozsJxLtrNcL0lcj0JzVsXUrja0grOF9/sAfSop5jIeDitOdEuJos4J+8D+NG0ntn6VlAnOd5qUTsvSQiglqxqQrGc+Yp9qURQlzjPFZpuZCP9bTBcSZ4lOaLAbA2qcc/lVq1g81hhTisNLiT+Jia0bTUYkUq0jqfUCtIaENM6O1s4oV8ySrMfl53RHFco+pyK5Mdwzj+6wpf7YvscLHj613UasDGcXY6q4XzB80mapm0TPU1lxa/tX9+iZ/2TVq31yzkHzkoa9CnUgYcjL8duiDpUgUelV4tQtX+7MmPc1ZSWJuVdT9DXSqkWJxYjxq/wB5QajNpCT92p9y+uaVear3WRZormzh/u037Gn92rdKGUd6pRSFdlBFFrOpQkc810Fq3mIrCuY1VmWVSrY5ro9F5tU+ldFLcmWpbK0mKey+9JiuxmaI+hpac3WlxS1AjK5oC1Ic00c0yRjDFNNTEAjmmlaEJkWKNtTBKVUxVXAhWP2qQR1KBS0AQ7TTdtWQOKaaAIRx1pGp0ntUZoAQ/Wk3e9KBRtz0qHF3FYC3rSoxU/KxFN2GlCkU0rBYnWZuhANK0h7AVAA2acvQZrRCJfMNKJAeMc0zHvS7cc96B3EcVHipGNMU0WAaRUqChTz1p4K96egh46UopoYUvagCaN9qkGmvJ+VRDdTWakUOZvrUbyelMd+vNRE+9SwHs/Wm76iam96EBNuakyc0ykFAE6s2acZGA5qKHvUlUK4eZSiQ01h8tQhj61LYFnNNdsVEGpW5FFxpgTTSeaQmk5pMdxc0oOabg+opmSDipSHcmB5p26ogTmnbqtEj93tQW44pm4UhY0XADnvikzTe9LRcBRQaBTgKBjeaB1p+KQrQGowtRuo20hWgYbqUN9KaRikoAfn6U6oweKkHNIQ7PFHBoApRTAp+W2alUYXFMEg9aUHPeqJHU1hTgKU0mBGRTc84qXbn0o2D2pXGRc+lLzUm2jAoERgGpMHFKMUtJoq4wKacKWm96BDqZKQInHsaXNRTH90/0NJFHyH8TP8Akb7r/fNep/swHEl6PY/yryn4mk/8Jfdf75r1L9l8/vb76H+VUB7kPvUopB1pM+9Jg0SdqQmoy1IzH1pWQDjSL1qIt70qsaLJBcmpuOaRDz1qQfhSC43bwTQQMU401qxqpWLiyneWNvcDDoAfXFcxrGmw25JFzEnoGYCuo1FmS1dlznBxivH/ABJPcTX7+dIzAHgGvIqrU6Yam1Kqg/LLG3+62apz2zSHIIJrnYpZI5Ay8fjW19uAjXLgNjnBrFm1itcWzQfMy8VXFyoOBW7DNHPDtkG5T39aq3ej2s3Nu7Rt9eKyd0MorebTkA083oK1DdWE1sv7yN2H95aomVQcbgPrVRqNA4nQaXqFumfOmdPTFWdR1tEGbOZnOP4hXK+bz60GTd7VftWTyG0niXUi21449lI2sTl9wG3PUA1jr15qUc96PaIXszTa8FyQXyp+tACscBj+dUI4zng1et1ZR0o50w9maukJJZ3SXXlpMF/gc8Gt2+8QXN0hjjsbe2Vhg7F6iuftrry+GAx71ox3VvIvyY3elZTSZPKzEvtPCu0y5LHk1QUqr4cdK27/AFD5vL2A/hVL7I1024qB74rJxLWhGkcEwHY+oqUwIo2mQuO2aspoLbd1tc5bH3apXIuLF9lwo9jUyRpFiPbhgcKKrmPYdrAU271Havyfjis8zTTncjMfaoNuY2oUQdcZq/byqBjNYNslwgy+foatJMV6nFAXOhtljkbLEY96uFdNCcSKZOwDc1y6XrRsPmyPzFXUks2xKLYeZ65p3QrHZaN4R1HV4N9rf2KccJPKAaxdS0iayvXs5zbvKh5KNkfnWRJdSeYJEDBh0IbFV7rULnByASepJ5rCSQ0aJjVCVyB24NYV0CLhhtwPpTDdT7s4H51IkzSfeUVnI1RFjJqUDaOmaccA8DFOVSw44qdhjQ/+zUvnPtx2pu3acsQB70krIV+VwD7U7gkRS28ci7jhahFui4AwfxqfcjLh249qIUt9/Mhx70FcoxrWRFD4G32NbmkeJFtbM2s9jDKp4DkfMKy3jXd+7kJHvSCEfxYqgH6lNBMxeCRlU8le1ZrgHoTVt4kAPzAVTk+U8MKzbGRMtCsFDfSnFhtPIzVaViA2D2rejL3kZzVkeZeLvm1aT61u/Dv7r1z3irP9pyfWt/4ddHr6XFf7qjzqa/enbt0pgNIWJ70ua+a5tT0VEemc5AqRZCv8OaYj4Wl81eM5/Kr50JxJFbg5HFLHycYxSCZafHIm75sCq50TYsiRdu3GTUN19winNJHt4Zc/WqdxMRGznkCo0Y1oRFuelBbiuS1PxX5F0YY4tx960dHv7i8O+VSqnoAKudCcY8zRSabNvcuORTCwqGVvmwp4pgNcjZqiYyr70nmLzxVc5z3oCknoaksVjkmnKuTTdpHtUgGBmiwyZF2jFOFQ7j/ep6Nkc09iWTxuVPrU4lBAJqsnzdMt9Kdn149q2hWcNhOFzpfCPivWPDEkr6PdmHzfvjt9a6RfH19rTLD4idLmE9woBFebinqxBzmuynXVTSRl7FJ3R7DF4d8P6laefpOoAv3hkIBH0qDXfhxqCaZ9qtIWbjJBHOK8uh1S5tZBJFM6OvQqa9I8H/GXWrGBbW4EV5Aowwn649K6Pq8JLRkSclscgthaJM0Mt0iXCnBVjjBrS0vSdQkuBFYxs7MfvqMivQyfhT4+bdd7dH1Jj8zr8oJqQfD3xV4RkOpeDNSj1e1+95UxBLD2xU/VUtzJ1zgr2PWtLvBa310scbdQeA1at9qWh2/h82sdqVuXB+dehNdbL4jsPEsZ03xt4Sl0+7+6syrjn1BrjvE3g+zsC8lrqxMGMoJf5ZrlrxUXZHRSk5bnn0pkRsMc81n3TO8h44rRuGJZlJUj1FVJIx1ya4mrm9rFVM7wnerJQYAI5rX8M29hc7/tMiKR0yaXV9Pht1M0L7lqXTGjDlRcdKjXGcAcU+SaMrmka1uBbG6DKU7c0lAZL9lkK7lAP41UuIJc9h+NMjupQv3iOelJJM0h607WFYZ82dvepU3gd/zqOMqCc05irf8ALQikx2BpHHQGnRvJnpSAqBw4/E0vmDPXNTJXEThjjtTGHNMDZJNM8xlb2rOxXKTgYFWbZHY4HSqsbq1XIiUiLA1LHYivhJGv+BpkEm4DPFNmlkkOGYYqAHDDFVFhYut7U3Eh7GpbBYpCBMzDnqK6SC0sXtAUuoVI7Mea0Ubk3OW8tz2pDC/oK1r6NYScMh+lUWdm7cUcqQikyletHOKuFVPbNNKLjHFKxVirTo08xgpOBTpF96jOR1oSGSXESxn5eargYIzTpZtuNxNUbq6k6RdqtIVjdt9NeRA2V5GeTUki+QuzaA3tWDZapcIdsjVrROZV8wknNbJGTuKZJDwaOcZxT9pYU5YyvU4qloA2FYiwM8eVq+b61sQfssaqfXFZwdYZt7MGXuDRruo2l5bqltAInHUjvQ5isQXV8ZpvMZck96YZN3b8qrW/CYbk5qU9OOKjnGSpLtNWEvVX7449qzznOS2KQgH+ImlzDsbcV1C4ADfnUwKnpWAq47kVOk0idHNO5LibOwHoKkEA71kx30gbnmryXe5Qd1DJsWfs69cVDcKMUv2g45JxTHkRupIpCsVZGVaqTyZOB0p10TnGeKr4qGaxjYO9PIIG6kXgUrMSvJqG2aWFSZ1I5NTi8YnBqn3oPBzS5hcpoI+6pUDNwCPxqpZvvIXjNXTFKuGUZq4q7M5Nof8AZJT/AAg1H9kmL48silXUri3fa8KEd/WtKG/hmTdnn0roUUZ8zMaeFoz905+lQleK6Ez2p65b2xXVeAvDfgjxBBJJrWuDTZF/gZwv862jTUhOo0tTzLoeOKCze9d54n8IaPp2oMumazbXtqfuOsgJ/SsGbQYs4S4J/wB0g1D0BO5iRyOOjGrKzyfxfNWh/wAI/OFypYj1xULabcx9VzWfMx6DbW5x3Kj0qV7yPPc/jVZrSZfvK1RtDzzU+1YuRM2bLVRbnKgkHtVt/EEjDCIE965wLtGBzRvI6U/rTQvq6Nua8kmwxmO6uw8KeJPD9vZ/Z9W0+SeTGA6157ACwBORWtokiibbuTJ/vVrHEtmbo2Opm1TRZbowxRzRxSH72elO1nQvDkOnteQ6yXmIyIiBzXL6vDcCQlAAPVelZ8AYzKtxyPenz3BUwtyruzTKVAPGO9akAV4v3BxTbi3jKfKUxjjFQRLJCf3brg9RTuVyhc3NzAcCY/nVR9QmlcC4mdgOlMuraaSQyO3elWOPaASM0uYViZ7gSALuyB0p0bhWyRkVDHGgbirETKh+YBgfWs7lIsn7NKgZV2nvUlvGjEbGOfrVxbfT5LUMJAj+xqhPB5L5Vw3uDWidmUdVpbzw2vlyPuHbBqyl+8DZ8xgK5SxvpFkCljW1GVnX94wAPoa9TDYtU2RKDaPY/g7qAvY5MNnBOa9N4zxXz98PfEcXhi5JaIyWzffPUivRV+KPhN4ywvGDf3SMGvZjj6PL8R5VahNy2O8L/SmmTFebXPxS0tw4t4rggdDsrC1P4miaIxW6yxt/eZa4qucUov3dSoYGb3PVdV1yx03H2iTLHsK5zXfGlv5DLaybGxxnrXjuo+Jbu5J33Uje5NZMuoSO2WkZjXmV84nU0hoddPL4x1Z0XiTxFqN87RT3kjx56ZwK5kzKkgcEhgcgg4qK4uWcDp+JqtJIGHzEfhXAsZUTu2b/AFeJ2nhz4k6pojrHOzXUA7E8gVt6v8Zrie3aPTtPSFmGN7nJFeSSNk47VEzHtXTDNqy6mTwkGb+t+J9a1YsLzUpnQn7obArCIVR8vX3qP5qTnNc9bH1au5ccPCOyHnnvTaXpSsARXnzTb1OiLsNbGORmo8nPTFPbNJnPWosXdMaX65zmmK25hT5FPJ2npVfcUOcU1B9iJNFoKGGDzUNxaRsfepbdvMHvT5lYVViUZ5h8s0LknpVsqT15ppT0FQ0NaEG7BxUiuMc+tBQk9qesDf3TU2Y2C804BhThEV69aU8UbCEZhimgKacwDUzac1pGRLQ/YKVY3zwM06L3qzA5JChc10wqRIkiEK49RSbX9a3rWyhliLu6ow6gmq72UZYlSSBWycGZNsywG9acckYzV1raP+Fqi+zNnhqaiugcxSeHNRG2b+EmtRbZ/rTvs0npWsVJE6GP5E4PysRSo1/E37u4b861XtmqIWZOeRVqU0ToPsNU1CIhZWBHrmtdNYYgA5z3NYy2pFSCNvSq9tNEOKN2LVlYY3c06S+3LgOCfasHyWx0pqxyRuGVuR61pHFSW5DgjoLC3mvJ92wt6V1unwtbwiNlArmNN8QTW0IXy4c9+MVpR+KIGGZ4yp9Vr0qGKh1ZDgbrUlY3/CS6f6SflVu31awnA2TqCexNdyxEH1MXBouGnKeRTQ8b/ddT9DTgpz1rZTj3IcWKxyelNxind6XANU5BZje1Ax3FKRTWBoTFYfuWlqKlFVcRJRg5poJ+tLup3Cw/PFIaTmjmgLDXXOO1N8vmpKTPNFyRpizR5YFPoouwI/L556U7y19KcOozS5HammxMYYV9aURADnmnFuacPu1QhpVfSlHTpQaBQAhVT1FVpBg9KtVHKhPI9aBorfhShqDSVIDwRSj9aiJIpQzZ70JhYtkhVG6oXPJpFJPelKn1psZE1RN1qyV9zTCuKQEJU4pAD6VORTSKAIqUUu2lwcUALGeakBzUajFOSmhWHdRTPLHrT6TK0WCw3yxSMuKflfWkJX60WQIiIIppzUrkY6Uw+1JjEwaaR3p9Jg0AR5paUr7YpCDTAOlLmmHdS1L3EOFLREpY1Ls96EgIx0p4pTHx1pMEd6dihaKQnFOXmmFxNtIRTyKNtILkbCmFKm20baAuQ4py1Js/zijFAhBTqNppRQDZlipBlfu0eWfSjafWlzWJJEalzUO1geKcFbPWm9UMlB4opopRWfKwFzSBuaNvvSbcGrQ0KTRupCPrSYNMGx26g0BaeEoCxHTJv9U/+6asBRQ0aspU9+9Az44+Jxx4uu+P4jXp37MJIe8zgZB61c+IHwY1DVNSm1PSr6NmkOTG9ecXnhP4heFZTJBb3car/FATigZ9X00mvmTRvi94v0TEF/GJlXhhKp3V6D4e+N+gXm1NQt5bRz1bORSYHrPekrG0bxV4e1gA6fqtvKT/AA7gDWx94bl5HqOaQhDTugptLSuMWnIDnrTRml5FFxofuPYE0132IWIJA60LmkmXdGw55FYVZGkULbqt8jxQkMSMYry/xvolzYXzedGQCeCK6j+3Na0G9Z7GOAjPSVM1T8W+JX1m1330EKTAc+WOK8mtI66aPNpV2k1XkuDHzkVZ1F+SV6VjXTHFYXNmjpdL1aDyAjAA+1WpL2HgxTcntXFozKcgmrUVwDw/HvUSdx2OwttUkXKy7ZEPY1FdQabeDdGpic9x0rno2PBSTd+NWYbgp6iswJLvTpYPmX509Vqqi89/xrVgvs8ZBFWPs9tON2QjGlYSepjjGakVl9KsXenyxZYNlfaqa4zhsg00htou2U8Yc5Un606W6k8z5Puiqyx8fLzTgp6GmiXqTfadw+bNSQXCrIDu/WqpjB7mkWHnqapMmxv2s8LuNyq4PX1roNPktQQdqKO4PeuM054ROFmkMK/3z2rq7PR7m8j36XqNtd4GTH/FVWJaL2sRW5g+0WpWN1H8PesW5vUnsjDdRLJJjhscimX809rmC6heKQdj0rMaTe/WspKxUdzObT55JSAQIz0q5b2gtQCYw+KvJwVI5qwZIyu2SPHvWVjW5Qmu43XAj21ScxZ64+ta1zZwyxlkkFYd3ayhv7w9qTRSQ24Df8sxxSwXbAhWUg1JaQzbNrDFW4rXzD94Uco7jk+7u3c1HMuVLcVI9u0Zw2frTfk6Z4rGasNMq55xtqWNgAeKlWGNjwad9nX1rGVzRDQVx05pstwsMe5h9M1MIlXqwrE16c5Cxtx7VDZcUJe6i0gKqcD2rPM0mf8AWN+dQBj3p9LY2sSieT++fzqWO8kXg4Iqpg+9MbPqapMVjctb7cemKlmvd42hiDWHbTeUTnmnGbc2eQaAaL7eYX3tIcemaZNKm35WyarNMVQ+Y4VfeqNzq+m2q5e6Qn0XmtYUJzdooynKMd2aas5Heo5XZVJIwMd65q48aJHlbWHd6FhWTe69qupH5cqDxhBXpUcsqp3loc88RB6Io+JTv1B2Xnmt74dnh6yYNF1K6YM0boretdR4c0ltNP38k9RXoYytSVHkUrs5qUJOfNY3z1pwPtSDBPapjD8vUV85Y9AiLUbqCuDzQBzWbbGKelIGpGpoyR3pqQWJMgelRuxwVycUp4UVESSaOdhymbNotlPcmZ4wX+lX4IzFEIkQKo9qlU4/xpsrEAc03Xk9GylARYe5IzThB6movMx1p4nAHes7lWJVQYpdwXjFQNJn7tIJGouPUkl+YdKi596kDHFOJ/KncCEVKgoOMHkVH5hXFNMDZ0y1yC4bHtTp7cBju61kR3Mo+7IQPY1YE0jAZZjQwJJFVe9QGTnApWV24bIqDAUn5uaE7DsSkmkcgDgVH5oHXNCyq3atoVpLqS0V7t75eYSpX0J5FdP4J+Jni/w3IEgvZXiHSNzuWqtnpsF5YllvYYZuyvWY9u0EpV3VyO46GtvrcyeVPod94y+J2teLrNLe/hgg2ciSAYaubj1XUHjEMtzJcRDtIc1koygc9KlW4hH3Dk/WsKlXn3HGKjsdPpj+H5FA1Hzom9UHFZGtLFHekaa3n256E9ao/agexpyzLjjIqImlyxaW+5gqDax7ZrWvIZrbTTFIDj3rM07e1wrIwJB71295Ppcvh14rxh523jA71oJM8xn6YBGKYrSeXs3tt9M1C25biRcEAHjPpSF2z1rJsZJt560scLSNhWAqPPHrQGI55AoSuLlJ57Zox95aroM+9W7Ky1DVGEen2s123TCLmrer+G9e0KFZdY0yeyV/umQdarlJuZiQPI2Iwc1YmsZ7eASy8KeM9KdpuqPYXCTwojsCOHGQas+IPEd7rnyXFvbRKOgiTFLlC5SjHyg5yMUyTOfu5p9nA20DBAp8y+WcbqlxL5iFNx9qmWSRFxu4qEMaXNYtDTJPMyOlMGc5pB9aevFJOwzX8Gw2+o6xHY3T+TG5xvzwK9F8X/CLVbLRZNW0XU7W4ijTzCrdx7V5fpk6284fgfhXo2hfECey0qSzuJDPAy7dhOQBW0JIzkpN6HkUWqXU0jxyYDRnawFTfap6m1eO3k1Se6tlWKORixQVULbemauST2LiBvJs/epReS55NQAAtnHFWESLbnvUqKKJoJ1J/eZz9KbLO+OKUbdnQfWnxW+8gvwvvVcoikzOzknmrxe2ltBH5YWT1FFyLdR+761QViZPlB60WFcVbBxJuPIrXtcRIFNUklfpU6M2Kq5m2aCvgZHNVrqZmyBUXmEd6aTuOaTZBVmDOfmJ/OmxxhegOauhFPeneUvrila47kMS4XnrQ+AM1N5LkfuwW+lMkikUfPGw+oosNMrSNu4ApEJFPk2gZpEZWHFQyriM/TrS+bz0pdo9qdEqsegzVxiSOU5qVZGBqaG33YwM1LJasF+ZCKqwrkKXG0U7zlaqsybSeTTYdwPegknn5aoCTnFXoo/Mwr/LnuaZd2ghI/eKwrNpmsbFXNHakfAPBqN2wKzaZoPJxQCGHFRbmPrTQWFILk6SGNwRW5ZXXmRjpxXPbjj1qxZXHlvgng1SZnJXNK/jaRywxiqYGw8NzWrBD9oIXdtJHGe9V9XsZdPYPIvynuKUpPoTHRlWAyl92OKnmEcwAdAfrTIZdyZA4pWIwaj2jXU10ZNHBBFFwcHttPSnIzrykjqfXNUGk2tTvtoAAK9KalKWwrI0je3wAxdynHYmp7bU7mPmQiT61nW8gm+6ppZjt68VdqhOhbvdRaY/KdvrVHczHk5qINk08AYrnk5R3RaSH/lTSGHOM0tOGQvNY87NVFEkd5Ii7Qq4+lPtLxYphJLH5g9M4qmx+aitYzZLhc72y8bad9g+yzaNHwMCTvXPajdwXU26NdgPbFYROOvFa3h7TLrVLhVt42fnHFdMJsxcS5bqQnXPtVvTLSC5vVS8mMUR6kdRXSJ4YitFWLUmED+g61U1rw7bQyRf2feKd/Uu1bKRk4mRrdvb6bqcX9nSm7g6sH5qHWJ9NugJYbd4JscgdKt3Oj3izx29u6XMr9kNXovhz40uHXGm/Ke5PAqlqZvQ5SMOT8tW0hc49MVZ1nTbvQbr7FqCqlwOoXmqcV0S+M5x1poZM1rdlSyoSB6VXLXABDK4x61t2moSeWI1AA+lXEt47g5kHvkCqsHMkc0krjBKEGra6nIqbdhPvir+pLBuCwJjHWqrBR/CPyosx8yZa0fXZLSXe0YkB7P0putyQajm6VY4X9FGBVGaMSDsKqdGMZZsexpMLmpp91cwxYjujj0J4q8moTAZkVZPwrGt7eI8tI4FXovs0S48wk/WsuVjuWnvVlT/AFKqfYVXLM3PNN86I9iKa0yfw5NHILmBycdaj+b05pwYnkChs01TuQ5DCwztIOTTxBIxHyHmrNmISwLjJrbTy7iIQ+Xg9mAraGGJdRGLHpkjDcWUe1H2EZ2lhmt6x0uXzeZsL3zWt/Ytk0BKzJ5nqa2+qsn2xw8lkVPFItnI3ClTXVS6baxuEubxVBPYcVJeeGIkhF1a6jDKvXYDzU/VQ9scmlic/NgD1pTbRx/dy5rbe1mZxGqD0zikntFtwqlvnJ5zTVBIPaFfwvpP9saj5Nwot4x/Ea3te0PR9PQRJbyXS4+aSMdKbpt/p1jtbDySd8Gl1fxFHPbPDbQtBuGCKtxgLmZyOoWlqp32kmB3VuoqCGPdwTk9qk8qRXZ8hiTzSLMI33bdrD1FclRK+hcWy5DYblyVAqKfS3kP7mMlvardrqMdwBHwp9fWt7SZEh+Z4x/vHpWDjcq9jjrjSr62AaaFlHY4pi7wMNxXbeIbtJbUcqcelcnMVZjgYBpOmHOVcbsEikMa4qYpxTNh9aylAd7EflCgQ+2an6Dkg0LIo9qnlE2NSA+gqWNBHz3p6TKB60peNu3NVZolyGlmz1NKZpFBAbinC3U/MxYfQ0vkqfutk0rtE2uQNIwpyScg4pskL5+6T9KDG6DJBFaRqNBylyORSPeplbisxJCKlWY4NaxxDQnAvEq3XFPWNCPlIrPFx61IlwnrWqxJnyFww+lNaFh0ANRJc/7XFTLcZXPato14slxYwhl+8tMYr/EpFWVlU9qsRyR8fIp+orS8WiNjOjW2bqSKmNvC6/LJn2rUjaxI2zWvHqKHttEbnFwp9mqeUDJW02/x8Ux4QrZxz2IqzLDZJKRDNKfZqkWzMnKzR/SrjKS6iKsUt1H9yZx+NW7fUtQiOROzexpr6fcL02t9KgMc6nDRMK1Vaa6isjag8QXC/wCujDfSrUfiK3P3o2Fc025TyMUwtnrW8MVO2oOCOyi12xYgFyue5q9HdWswzHcRt+NeesVxTdzKflZh9DW0MwcdGQ6aPSlAboRTvL4ztNecJeXijCXEgH1q3ba5qkA2iXcB/erpjmEZEeyO7A54FDCuSTxTdZG+FD61bg8VW7HE1u6+45rojioPqT7NnQ80tZsOuadIuftAX2NWIdQs5v8AVzofxrZV4sl02WT0pBimiRG6MDRkVpzInlHg0tRFgDTlf3qkyHEeQaTaaUGlpisMVWzUyjimqwpxb34oUrCsI6kYpppx5HWm0uoATSnpTT1o3j1q7jI2iJqIpg1OxLcBqjYHPNAEeKUCpEGTT9vtUtAMiXJ6cVLtGaUKe1BFOSuhDJFyfeoiKlcHNMZSOtQlqAykI4pzY2+9MJ5qxibaQg04mkBzSuAzBz60/kCjFKKaASkpxFJQAUUlLQwAgEU0KBT6BS6AIF9qeIz6UqCpEzuOaVhEEkbelQsrL1rRJB9KgkjGeopyTEUwuTSqh3dDU2wK3FPXpTjsA1F28U7vSjnpT1jNVcdyM1Hip2XHXikVcmk2Mh20oqwUXHNIFX1osBDTgtKV5ooANuegpyR5PPFJTgc96QDvKFQspB5U1Jz/AHqkXlfWmBAOlNbOe1TtGe1II/71Mky6dSqvNSbBWdhke2jaaeV570eX9aY0RkEUCnslN20gFUr3PNPGPSo9hxnFKq80wQ/HtRj2p6dKVgKLDsR8UuaUikxSATNLmkpQM96ADNI/zqVcB19GGadt96aRzSuOxg634P8ADmsIVvdLgYn+JVANec+JPgVo11uk0m6e2b0Y5Fex5FRlvei4j5d1n4S+MNDkMunObgLyGibBqjY+MPH/AIUk8u4a6wv8MwJFfVjAEVn3+l6ffIUurOCYH+8gJoA8b8O/Hg4WPWtLLHu8XFejeH/iN4R1iMFNTjtpD/yzl4NZWvfCTwvqhZ44GtZTzlDgflXn3iD4H6tasZdHvkmHZTwaCkj6Ct5IZ0DwTRyqehVs1MFr5Mls/iJ4TnEn+mxqh4IJYV0nh/44eIrF1i1e1ju0HB+Xa1TK5SifR5qG6u7a1j33EqoPevJV+N2l3kKrHDJaSEchuazLjxMdWUn7UHDHP364q0p9TaEUdx4u8T6Sy7beRZHA4Irk38QPImxoo3T/AHapw2KTRhlYMe9V5bQxthc/QV5VR33OyESG/cSklVC85xWPMrsa1ZO4+bP0qu0LsO9Z2NUZhXBxT8cVZkgAPTmojGV59KljsMR2Q/KcVetbhZCElwvvVQJu9qRo2xRYlo7DTPD1xdQfabd0kj6kg1YWF4G8p0wR+Nchpl9f6dJvtJpFHdc8Gur0/wARQ3ibL63aKToXHSrRjJNGrDbo0fzY+lRz6ZbyZzH+VaFvYLLbrPbyB1PbdSmOSLhh0qWhXZztxpjxNmJsr6HrVcqU6r+ldDdsQv3azZ03dhWbuWjLkOP4cUKwzyKszw8dCarSKAeM0K4DZ2TaRwaZBNPA2+3kkib1RsUkg5oDlFq+ZiLMuoXEzf6UzyN6scmpI5Y+oPNZ7SE+lIrc96lu6KSNpLhFA/Sni5Q9c1jeZjjmjzvrWbZpY0p7jBPlnFU1nkGRu4NMEsbD5uKvabHprsPtV0IvfbmlzDsUw5H8RH41JHdGM+tO1NbWOYrbz+cn97GKonBPBpc4+U2be+hfAdalm+xy4O8Kaw1Xmo5nxwDWb1K5TVlUKp2P9KoPczK2C1U/OkHRj+dNaR2Xk81nJFJXJ59QcLgtzWfNcGTqAaJl3Nk1CFxnPH1rJq5tDR6iMc9qA3FVbrULO3BMs6rjrzWRc+KLNMiFGkPrnFbUsHVqu0YjlWhHdnRGSo5J4IxukkVfrXFXWu6hdNthBUHsBTItN1m8YMVkw3djXpU8o5VepKxyPGX0irnSXniLT7fIU+YfQVlXPiudgVtYwvoTVvTvB0TOGvrvA9AK6C10HRbQ/uYBI395q1/2Kj/eZnevU8jhfM1vU2+UyMDVy08J3k3zXDhM+td75axphIkjX2FNFZzzVw0pRsUsNfWbMDTvCtjb4aQea3fNbMFjawDEVvGn0FWUFKfU5rzauIrVfikdEIQjsiFo+OKi5B561YZlH8VQtIM1mmy2gDODxViKR8daqlqfG/vimIuq2eoFIwVvY+1Qo+O/FOL59qzaBIG4OKapA4yKY+4jrVdhJu+9UcrKTLbfd+lQbiDT0bK/NSMoqHoUN3ZoPNOVfSgr70rjImHPSmnPpU233oK4ppgRAGnAcU6gdaYCfNSMSFJqUCorgSL93kfSqimBXMzZqSNgw561NpWmyajKY45UQ/7RxUd7bPa3Btwwd1POK1sIEYBuVq5BcIo4WksbYSDMgNWHsRt3R8/SmooVxjz7h92odq/3abtcMVKsDTzHJtO3rQ4oYyRVxyBUTN/dWmPvVvnY59qchqLAChz6ipUUjqc0gO4jnFXI4U8rezYpXApT/dAqARnOTVmbaHIBzSRimlcCOP5SKsBwfY1MkYKgbR+VNNrJn5VrSMRMsadO9vcpImM8da6rUdUNzYeWYIicfeAxXIpBKvO4LipHlmVNvnA/StOUSGXFn8xcqST3FU5bfpsVs/SrcWpXMOfusPcVIur3BOfLjz/u0vZoq5nfZ5F6ow/CmlBgg1tS615kBWS3jLY6gYrKVZbjfJDA7qOoRScU+Sw7kumapqOkuW024ktznOUqbVta1vXCv9q6jcXSZ6SMTis+K4j3kfxDqp61bWeW5IjtoN5H91aTRLQi6eDCZFZdo7HrTIWjj/5ZgmicTxHy5leNv7p4qBhUMaRe+1r/AHR9AKrXMnmHIWowpx1pe1ZNlWBfWilpB1rJjSF5x0pwyDQB8tIvJzUjHHjil3tt27iBSd6U9MVaEVLuUx4OMknFejeHvhzoOr+Gm1WbxXbxTqm4wBuc46V53cR88moUZ4m+R2A9Aa7IzglsS4yezG7tt7NbqCUjYqrHvU33W600EyMW5zTiuASazbV9DQkUkY9KkeZim0DFSabbC8JHmqoHqakFqiyFQ+aDNsqxQuxyR+dWBCir93Bqx5aqP/r1E/IwSaLkORCMZ4xUhZAmc80CH3FHk9yc1ArjAWb0xRj3p4XbThGrctx9KYWIw22l3mhsZwBVZ3k/CncLF2C6aFsq2KTUdXkaLYQp464rPJJ7mmld3XmlzFJDrdXly5UkVZCjGAMVZ026WGAo0Qx64oJR5Nw4B7Uk7jaK4X2q9YpGCNwBpyRwMv3ST9aVI0VuOK0RDNKFokYfLxU2pXMLQgRrz3rOMwxjNKZUI+ZqZLKUn7+QR7cEnrXQaX4dm+zfaZIWKD2zWLL5QYOpyRzXW6D4xvYNMNhsjdDxkrTSM5XRlX9jHIP3R2sKp/Yx5JDMC/artzN5rs2eWNMWxncbl3Yp8r7ApswJLWZWxIMUhtV6t+ldGLPzyIdwZ/SkuNDeAZmBX0OahwNPaHPiOMDgVWnjJPyDFdCNPiI4fNVpLLaeeRU+zF7QwhDJnkU9YtrAkc5rUlt1UHapNUnV9+GQ/gKPZj5zTikZkjHTHpXQXnlX2jeSxHmqO9cpbO1vIpkDbfQit60aOUBt2FxSdGT2RSMzRdB1vVrhoNL0+S4KnBK9Ki1vStQ0a5+y6nbvbz/3WFek+HPHLeHbQ21haRlz1kwK5/xzrb+JXF1qZRpkHylOK5XTmnqi02cJcHauaoSSNk4q3eMOQqnFUSMmuiirDZbsNQlt26jFdTo9xa6guyWMbv51xTLnvitHw/K0d6vz8fWvUgotGM9Dotf0eS0X7Rb/ADx+g7Viwzbs9jXaPcJJprK7c4rirqMQzMwOayr0otCg2WIzzzUhHHWs5J5M1Zjm3D5uK8irDlOyDJSopBweeajLA9DT4wWHesomjL+gaS2satFHKTFahhvb2r28X3h/w1pUNjo8cE1xjl9vIryzw7NcWFt+6hEme3eu08P6DPrVrJd3EkVkwBK5fmt4JswdkT3eqxXJM126PKeBnmq2oaXbzacZltnErD5W34FT6R4EudSuyo1SONlPUoTXTadp/haG6TRdZ1ZrqcnbhVIGfTNddOjKT2MZ1IpXuQ+CfA109mLpNQgVz0OQSBXR6trl1p/leH7OYzXsg2mfstbWn+DfDelgTQ+dGGGcmc4/KrepWejaZpkt4qQhlUkSEgnP1r0FhVFXPPlX5meS+Nvh6tjpE2uanfzX15jdt9T6V5e9rcRx/aLiEW6sflDDmtzXPFWsX2uStcX8klqkh2Jn5cfSszXNXOqyKZ2UKnCheBXDUVmdcb8upQCl+FkZeexrvbPxNo48InSrrT910qnbMnBzXAedEi8MPzqGS9QdGqVKwOJt291JGp3AMCeN3Wle63/wqPpXPNqLduai+3Sls5wPrV3uJQOhPfFU5o28zd2qrZ3/AO82u3FXBOskoA6UITRfso0Zl38itA2tp1wKpWdxbxr80ROPekmuYMblYr7VonC2pNmT+THnC4xRJHEq9iapxX1uz7PMwatSRxkArJuz0xSbTERkp9KREkkkCqp5OM1HNC24YfArp9CitUjXeQzdq1ppEtljQdJ+wst5cJHcL18tq67+2dMmh8s6JDEcYyvWsErxxkCo3YKQC/NdtNIwnJjrmON7gmJigJ4XNbNr4b1L7Ot21uxi9c1z89uv+v8ANAPYZ71di128S1FtNcyvEBwAa35lYhXuX9T1j7BEtvHbWlwh+9lcsKw08prg3ClYMnJUmomvrbzdxUk571h+IJJXczAOsY5yprlnO2xpGOpsalrUVq4NvtZ/WufvtUluX3uwzWNJcq/yhifrxULOfU15dWvI64U0av2mQkYbFWFumZdr81hpKwPGauQbmGWGK5HXkbezRtWk8K42pub3rSSG2nQySQrn2rnI2KVoWl2V45Iq4TbM2rBdabvlzANgp1u+pQP5SkvGOuRmrkdwr9OtSp++kWBeGkOAa7aVNSMpsoXF833JQq+1QNGZhujXv2r3b4f+F9J07SdupLZ3E8vPzgEj864T4saJY6PqayaTEsMch+YI3y13PBLk5rmCq3laxwDRyD7yEU3AxVl5JI+Ccg1AJBvwyZ+lefKjrY3bGMv51GymqPifxNo/h+Dzb5mDdkUZJqr4d8VWPiBd9naXCp2Zhwal4aVrvYXMaxVs8c0mHHcirIUD1pWXcvpXO42dgtciE02Mbqcs75+bFQSqyt7UmakouCfnrRJcrtwap7l/Gk+XNArFjfGaeFTHB4qqAPenfTNFkKxN5a0LF3zUO4+ppCzdmP50cgiYjHenI7qODVdGYHk5FSCTB/xppW2EWorhsHcvNR3N1xgZFR+dGAcsKgkZZTwafNLuHKizBfTp0fIq5HqbZ/eR5+lZ0ES+tTbFXpVxqyQcpea4tZRuK7WqeCSMj5WBrHkVMZ71AFOcrIy/Q1oq5LidR5px1P503fnqTWAs15H92fcPQirEWrMgxNET7it4VUyHE2Dhhio2iU1Sj1a3Y45FTm9hx8rA1sqkRcorwjP3Sab5HbZT47lHGeR71KsisPvD86bcR8pWKLGPu0wjvirw2N6GnbI/7oojYTRmlSf4aAp9K0hGmfu02SGNuDVtuxNjOZMc8UBiOhI+hq79lj/hYg/Wmvaf7XFNVZLqPlRBHfXMLAxzP+Jq0muakvSZMfSq0tqyjIwagZGH8Jq1iai6kumjdtvFE6kCaBX9xVxfEUDYLQsp9BXKAU4DnrXTDHTW5Loo7W316wbCs5Q+hq/HfWrgbZl/E15+O3TNP3N/eI+ldCx/cylRPRo5I2GVKn8adwa84We4T/VzyKfrV6z17UYDiSQSD3FbxxsXuR7E7noOlJg88VzMfieTaN0AJ9qtQeJYDjzImB9BW8MRTfUTps29pzR5dUY9f0xvvzbD6EVZj1LTnAK3kZz6mrVWD6kODJNlIw56VYUxOoZHVge4NIVHpmr5kLlZAo54FPFSbR6fpRt46CjmJaGDrS0EUlNO4CMRmmMQeKV8E03b6GqAjKn600r7VOB70ECgCDbxTQu3NTbfemsvNFgI6KcVo20ANoNOC0CkwG0UUUBYUUUlITQBKv1ozUYNSKKYATTS1OK80hWgBpoWl209FFCepJJGoxTxSJwOacSPaqAZKuaYq7akYbjSFDxUsYEDHPSmlR1zUmDjpmkMYPfFUMgbrSBuam8j/aphTa23qaVhChaUIDTxgAZ4NKCKEh3GiMUuMHinUhpiEBpfxpKUUCMtDipE60xRT161JRIKQ0o6UhpDsN2ijaKXIpNwoFYdtAFNNLuprEGi49gPFG7imP0pv40XAlJpp60zn+9TgRjvUgL16UUgpaGNC01s4pTUTscUhjW60xs06gLQAzmipMUcCgCMUtOOKYx4qWUitfqkkLiSNHUddwzXjfjzTNBvdQeOSyjVwcBkGDXstzG0kTqvU9K8q8aafdwX7SPbvt5+YCuGtVmnodFOKe55nqPg2BCzWczKPQ81gz6RrFk+6NZGA7rmvRXkC9xu96W0um84BkUg1MMTLaSua+zS2OI0nxfrOkkJPG0iD+FxiuosPiZYOAtxpflP3cNmtl9NsdQ3JcQRtx6c1iap4C0+QFoHeA/Sibo1PiVilzI1YfF1ldH/AEe4gz6MopZ9RkuPmyhHqgrz++8IahasWt5VlA98GqK3GtaY+CZVx65xXO8Kn8MjRVLbnobszHPeozurj7XxbcKAtzEG98Vr2fiTTbjAdjEx9axnhpx6FKrF9ToIFUj5sVajt1Y/eWsmK4gl5hmRx7GpsZAzn86w5WiuZGtFZjzABsx9RV5JLaJdrRoT+Fc8Fx3YfjQV+v50mZuNztrLUrOOIDzAn41ZOsWHQ3C158Tt434H1pYypblwR/vUtQ5T0UXEE6/u8P8AQ1WntnALKvHpXNabdxWvzLNz9a14PEMTMFkORSY1EezY4ZRUEqhv4eKvFrK8H7pwGqrPG0bbdwIoFylUwL6VWnh9uKv5PcimzKrJ1waTKRisGU0BjU8sMmTxkVVlBX7zAfjWbky0SeYD1FIyqRuDfhVcyKv8a/nTgwYfKc1DfcYrO2aVZGFRlTSZxU2uIlLMTTkznioM9TR9usrU7ridVHpmmoNvRFcxc3EDBqF1PJFYur+L9NiGLYeaw9a5u98XXtwSkCbAem3k10wwFapraxEq0Y6HcsyIuXdVHfJrLvtf022yPPEh9FrjDb61qX/PZgfXIrU0zwjcMAbmbYPTrXQsFQpL97In2s5bIff+MDjba24B9TWVJfazqTYUSc9lFdlZ+GNLt8MyGRvVq14oYYlCxQooHoKl4rDUX+6hdiVKcviZ5zB4W1W4YNPmMHqWOa2bHwjaxgfaH8w+1dkIy/GKa8BB+7XPVzOvL4XY1hh4J6mRbada2wxFCi++KtBdvTFTSIfpTVilb7sbH6VwOrOTu2dS5UtiPB9c04MRT2hlUZZCPrUflN3GKEw0JQ25NpzQgx92hRtFJvHrQxEiiT+Fc0kiSk4KlaaJmQ5RsGop7iaVsljTExZIHUZaosYpwkc8MSamSEv/AAmqULhzFZQWPSpVjq19liUcsc+lQlRu44FPkFcYPlFG6pFTceM+9NeJVPI59qkBglXOCDTZ93DRru9alFuDztNSwqIx/SkBUhk4xtx9al+8Md6uxW32yURw7Q/vxUN3by20nlzAA+xrGaNIsgGB1NBx600qaQKazRQpPFJzSN1FPiUt0BJq4wbE3YQDnpmn7VAzVyKwuzgmIqD0yK07fwvd3CCR8KDXVHDNmTqpGAGGeKeynFb7+GPs43GQGqF7pt1GpMce8VoqDRLrozRlfufKfakRXzu6n1NTwW94r/vYMDPNT3EZ3gJGcY9Kr2DGqqZU8yRe5qS2unRuufrQ8eeCCD9Kb9lYnjNTyFcw66uiX+ZV+tQm454OKe+nO3zMwx9aQWiqPv5xWcohzEkVlDMpZptrVVlgaO4WNWDKTz9KmCleM1HhuvNZtDub81noUOjCTzi12R90GsMl9uM8elMWMt1Y8dqk25rNxGmQsnOcmnpwOKkZeOM01U29apJjuSi4dE47VE91M3VuKQqduKqyF1Y8E1shFk3LdC9PhaBs+bMEHr1rLcHOeTUW8e+avm0A6COC2mXMVwrY/CoiIEYr5gJrFEjL93IpVkdj1NLmGacqxtkBxitnwf4mvPDEkhtfJnjkBDJIgNcwpPqakRdx5zT5xXLOtOup6jJehFgaRtxC9Aa0fDWqz6K26FY5GzkFlrLIA6Uho5wZq6reS6pdG4uMbj2AwBVF4SnOM1HGTkcmryRMyD5uKzeoJlLjOKQmp7iErk9arMG9KycSri55pGfaC3HFMHNIWUHaevpUuBSFhnaXny8L6ipsr/exUBkCjpikBBqXEaZPu+bg5FOByetVW46UI3PJNLlGWZl6VC8LEZBqWBUZgGbip44187g5WtoQE2M02DIJPWotSO0+X1z6V0cyWcNiGgVTJjvVGOPTGgMlxn7QemDWvKK5mWlu0ahskZHrU0SmNiQc5p8ki5O1uKZvXHWlYmRIWLdacq7hUHnJjrVCXWo45Sm1sDvihU7mTNpBgYNMlYYrOTWLZgA0u0n1qykyP91s0SpNIaeo9jxSbj+FDdKRvu1zSuaoYXIPFNlfIx3pVxntUT9ahMoRMd6MfOKFHvUsUa5yTTuO2hJ0X2pyt8uaG27aTtWiZDRLCxaZY1PzHoPWul0zwtf3QVrhlto36Ox4rlRkMGU4YdCK0213U3sxZvdsYfSrTJaNDxJ4fbRipN9HOG/uVjjaw4NI11M42tIWHuc1EJNtF9RcpJtq1p0my5VWHBPFUjMKVJdrBweR0rSDIlC518NtuG/bx24ra0eGOW2ZWwMA1meFruK8t/LYgPirktpcQXJMLcd+a3uczTRlX8UlvqAaHI56irGq6h5tpiQ8gCmaxcrHjcMPjmsG7uPOjKdAaltDSbGC8CsQGzV+3lWQDd0NYkMKq33qvLNsTA61JVjUeCMDPGKqPLb27htqlvzqjNeSkbScD61SeXk/NUjLurXa3mMrgjpgYqLTLkW7kS5K46VFbMHJ3RlvSnTRYOWUoPStFJpBdlt5XuJt8eUjHrVXUJl2lUJz3Oaet0kUOxRk1QuPnU1lM1jcqytxtqE4qSQYFV3JxxWdjW475aWzkKT7gKjUMeDkVPHGqj3q1JoTVzRjv5sFdxI+tMdvMOWqCBTmrI2j7y1Tk2K1iFxtGRxQpPerCqJDhRTZYHTtxWM6dxqVhqsKnhuGi+7zVULzUqD25rndOxqpXNfTNdlt51brg9K9CsPHmlJp6LJp0fnDqQSCa8nK9xQGYHOa1pyUSJRue4wfGL7NEkNn4ejIHBYnnFb1n8XvB0dqst7pccd51I8oHn6184Ncy9Nxx9aiLuxyxz9a9CGOsc8sNGR9E+LfjJ4a1LSmt7bzI5yMKTwBXkt74s1aaJrc6jPJGT03nFckgVv4Rmpl471nUxPOKFBU1oXZLyRlwDj6VXdmPemg0HnpXO3c0GliO5NNZ/alIzTGXmpSGO8z2pOSeM0iox7VZiixy1aLQlsS2Qq3zd61YJFXbjrVJQBzT0bnmi4mayThkZcYJ71E24/xVHa4YHmp9opSYis0YyCRWpp4ZkG3mqcqrs+XrUUVxPB/qXO70xWSmPlOglD7B8uSPWm2OoJFcAMQoB55rLGs3LLsnjDe461T3K0zOcgHpW9OtYzlTPQDq0c8YVe3pT4bmORxlgK86uX1BY91hdBHH8LDINbHhHVLyRDHrtsgPZ4zXdGqrHPKmegS/YZbUbhtf+8KzZAYZM8PH6jms6W9tVbbEzBe2aYk925zGpKHuBVusrE8hpzyQrG0jIjr24xiqFv5lwx8xP3JpPJu5AfkJHpVmOLUk0+Qqp8teoI6VjKdy0rFS903TZV+RQzjr2xWPe6bFD8wz7gHNa1i9u8Z+0kj8arTtG7lbdSyk1yzimdEWzKigjJyuanAxhcA1aazZEyeKqFX3gKCTmsXSRpzE3kyEfKuKu2NhcSDLKMexqSOfFuEZOaktuW+WRkPpmqhSIkya3WG1cMV3kdRU8t/FK2IUMTe4wRUOiRuurjzHUc/xd66rVm0BlxqFnNC4HEsK7txrsgmjFs5+C/vLT5rhJZ07HzCMVn3+pTXCldjgdtzFsVoSmNmKxs5h/h3DnFU54UK/IQDWrk7E2MqVpMDNNGc1amiZV5warniuWT1KRTv9P0+/UrfWqTj1YVNptnY6bD5NlAsSdgBT6dGjO+0A0uZ7XHYlMoJ5XilyuOmamWFFXnk1HJHz8tQ0hXIHXcTTfJXH3hTpYyvVsVESv8AeJrNxHcgdTuNNZcYqduveoWB3Vm0MN7U9ZgOopu0/SmtH3zUATiSNj0qRUiYdwapomGqzEQGq7hoSeSP71Bt+Mhs08U/nFFxPYpSwn+JcikjMK9EKmrv4ZoWKNj8yCmmyCGORT92myyMDirZt4uwxUbWik8MRQ2CKRLHvSgHGasPaH+E0iwSKKSYDokyvzcCnOqgYxTH3Ad6hJkz0NaRfYlokMcbA8D8BVWZBg7TUrMR6ioW3VTkBJbTXUa7Y2Ur6GrCX0ucSW/4g1BAdvaptyk5q1IC5Be25I3SFD71p+dZsoMcwYn3rDVY26qM1DcW8W/Kgj6GtVMlo6BfMZv3Z49KlaC7C7ioIrm4XuYTmK4YfWrKavfR/fw4FaKZNjSmmkiXmI5piagx/hqp/bkcw8uRGWp4WhmTCFT+NPmCxN9sB7Ufakx0FV5rXC53cUyKPI5NWtRXLJkhY8gCnqsLD5cfnUK2iyEcGpGs0UYUnPsapQDmFaJc8HFSCHjjFVXtuD8zZ+tMjMkYI3mnyjuTyDb6VCxJbtUElxufqaEkbPINDuDRaGdtPhBZqhjmC/e5FTJNAD3BoTYmiQxrn5hULqobaFAFWPMjI4YVG23dnIrRTaI5UPhu7iLHlysoHbNXLfXNSibiXcvoaziyD+IUAj2rVYiSJ9mjo4PFMo/10APuDV2HxNYvxJlD3rkty+opG2EfNitY42SJdJHeQalY3AHlzqanEiN91lI9jXnWFz8hIqxa3EkDblds/Wuinjk9zOVKx3+3NNKe9ckutXQI+Y1PHr1wv3hurqWLi0T7M6UqaQqaw18R4+/CR71bg12zkHLFT9KtYiIvZl/btoxVePUbOU4WZc+h4qwkkbfddT9DWqqxIcWG36UFalUenNGB3FWpJisyArRt9qnIFRMDmluNIbgUhFOoH0pCGFaQrU20Uu1cd6YIhWPmnKKf8o9aTimh2GsOaTPtSsRzSbhii5Ngz7ULScYoFS9xEgYGnDNQ5p8Zo5hEydKUnFInSlrVbAG6lpKKAAU1qdTKaAa55oVuegokx3qFjgZoaAnVsmjcfQVWDc55pw5NILlilFNTO3ml6dqAKNPVaiLYxQJDUtlkpPNJTGOeaF61NxikHNJtNPFLQFiPaaTHNS1GzZNADT3ptKcU04FIQuKcBTRing8UAFFN5zT0FDGhp603YKc3BNNOM0hibabtp9JuFK47DGGKYWbNOPWmNRcLCEsaaVz608H5qcKAINklMe2jmG2eJHX0Iq1SjFZumpblKbRzt94Q8P3UpkexUMfSqn/CC+H8/wDHuw+hrrCFqN+tL2MSvaM5R/AWjM2Ypp7c+qmql58PfMXFvrU30ccV2hoU4qXQiUqjPOL/AOHupQxFortJ/bHNczqPhy7t8reWjEf7ma9w3/WlO1xh0Vh7jNZOhbVGntEfN934PsbgFvKeM+u2ufv/AALcBibWZSOwNfVT2dm33rWL/vmoW0vTScmxhP8AwEVaUkTzI+QbnSdc00kiOTA7oc1o+HdV1ee4WCSIt6lxgivqx9F0WT7+mW7fVRWVN4f8P+edujwKT3C0SpKS2Gpnk9paNLGvysW74FSy6dIg5Uqe24V7BZ6Pp8AxFaog7ACrw02wmXZdW6Sr2BHSuR4ZJmiqHyz46kmhnREkZeP4TXJG8ugf+PiX/vqvYf2idL0/T7mF7K2WLOCdteK9W+prvpU4JbGMpts1tM1u7tZQWlMi9wxrtdMvYL6BZFYA91z0rz6TT7hIBMVyhGcio7S6mtZA8UjL7ZrDE4WM1eC1NaVVrRnqsE0kXMTlfoauQ6lMo+dt/wBa4vSNaW6j2M5EgHPvWik0mchjXiyg4u0kdiaZ10V8rr83BqeOUScZBNcpDeOBtbBq3BfOOhxx2rOQ+U6RWCk1578RbmaG5BhkZMntWrcalcx/xE1yPjC6kuXVnOSa6suipVdUY124x0Ms6heMn/HxJ09a9F8OyM+kwu5yxUZNeXr90V6d4d40aH/dFdWbwjFKyM8NKTerNHPrVLVprq3tDJawrKw6gnpVynKPWvBhJRd2rnY43PO7nWNbvXaLa8fOAEBpbbw/rF62+QFVPUsa9C+zwA7vJTPrincY4GK9H+0+VWhBIyWH8zlbTwZbqA11cFj3AFbNlo2m2oAitlz6kVfahQSa5KuNq1N2aqlFdAVVQYVQB7CjJp5Uim7cVyyuzRDlNSD8KgPWnKamxVycNg1NG1RxKm3kmrMKwAZ3EmpAXyY2HIp0UjWrZXDL/dIpjOueKjZtxoQ7CXUxmfcQFHoKrSLxUpUUhHHSmBVIppQepqxIuBnBqFqpARNhfemhSxz2pxjBbOKeBgYp3sAzaFO6pP7SdIyqQL7NmkbpVZly3FCmKxKLtmbfJ+lWBJEy5B5qj5Y7ipItqjBFDmxpFrj1qSF41Pzc1VMigfLmmFiT1qHNFWNCe4XbtRRVYsSahzS1PMUkSgkHIJBokZn+8xP1NRhjjGaFJz7VLdwHIozzUnlr/DmmBvanBz3FVFITEEeW2lcVu+Hba0EwNyRjPasiP5hzzUqSNERtauym0jCbZ6va+G/7UijWwvLJiegd8EVU1W3m0KX7Nfx4IHBj5X8682F7Okm+KZ4z6qxFWJda1OYDzryWTAwNxzXSpo5+Vs6y6uoZIS0aCQ+hNXNDh0KSIyatJJapnkpyRXAm8lbkyMD6g1Kl9MUMbPuHvVqpEl05M9OutJ+Ht4oWz8TTbj13x4xVG98F6csGdK1uC7lxwrECvPBMq87V4qRdU8o7owUPqDUymmNU5I2NR8P6jYgvcQxFfVGzWNNs6bQDUja7O6HczNn+8c1QkuGmkztxWDaNUncV4i3RiKiZNlI0zqxG2hZ1xhlOfpWMjZDHNMqR9hGQajb5Rms2UkJuG7FSxketVXYFs7cmlEr9lqSrF8Mg6tU0cMEvWUg/Sslp2HVTTorpxyuaLjsasujJjdHeZB9aqXNnLBHk7XX2p0V/lcMCD70r3QZSCRitFqIypE5zjFSrpjS2puNy7V9DzRdOO3IqosjB8KSAa2jG4XK024OcKQoPWoPtsEbfNmtfy1kU55NQHT4N+54+T3xVqmiSW32vGGUg5qby2zkGmIsUK4UAUhfPQ1lJWESHA6mm9aZk0bsVnItInTbnk4qUSbRxIeKp7qTB7GhCZrWU0U3yzrml8lftYhA+V+ntWdbs6NV9Lg4GVGa2gotCKniKzfR5FZm3o3QrzW74A8OL4pEktrcW6zxDPku2Gb6CqN20dzblpHU7RnmszT9Sl06+F5YMYJ16OpqpRjYaLXim3+y6sbWSBraWMkFSOvvWeFbPWpdb1a61e7F3fP5s/wDe9apFmyeTXJJGiLYRgM4BFRuKgExUfepRMnc8/Ws+RlXFaTaOTikjuyh+VjWffrdXEgCDagP51Yjt9ijNdHKktxMu/bJGH3qjaV2681BikLlTiggnLNnvUiZxmq8as1WF6etaQoynshNocW4qGa2jmHzAA1ctrG9vpVhsot7k456Cuo1PwNqGl6Wt9dT2xJHKK2TXUsHUSu0YurA8q1TTb1Jd8GSmfxrX8MxXpj/fyNgHoa2E2kHK9OOaessafdAFZV5vl5WioLUmHTnk1HL92lEy0MQQTkGvLmnc6UQ0w9al3RZ9/akIipKLG2hsS7mx0q15JVaWxWNj04qxcsQMKm4d6uNNsTkioeRjvQAauRQl4/lAzTvspAztNaeyZm5ophc0uw1ZKbeiUxt3BAo5Gg5kViGHIpjbsdqmkcqfmFRblbnFSO5EzEVG9wy96sFFPamtChqXOw7XLeg6nJbXKyL07130mrLPZJIGCkjmvOIo1jIIFWzfGJMAnHpR7VmcqSZu6hKsrZL5+tZ0rxrxuFY817KxyCQKgdzIeWJ/GnzsSp2NF5sMdnNIsztwTVKIbe9WYI9zZNVzMHGxLuLdTUtpbrcTBWOAKmS3RVDUmEhbdG+D6VaZDRuw20EMQ2ooIHJrK1WRZnK45HeoZL6Z49jMce1VfNwfX61VwGFMmkZGHbipHlRhgrioGmYmhDRG8eT61GY2HYVY8z2prNVpDuMCcUoWgtQDk96agHMSLhelP8wd1p1tF5sgU8CtCXSyF+TB44p8hLkZ8EvlyZUfnU8lwGXoD7VSuI3ikKspBFRZ+tTJC5iyF3Nu4A9KlXAqqjcVIGrCUWapku400jNM3U9Bu5rLlL5iKQYNMqSX71MFKw7k0IGKkPTioVGcU8ChAyVEZj7U9V2+/wBabFkNUx5x2NWjJjOp6Ck2rnpTnFMXhqpCuWYYlxnIpz7V4qBWpsrFiMUNgSbu1GeahHSnCo5iuW5bimK+lWYpyxwc1nrg98VIr7T1/KlzBymiXXPWhbhVP3R+VVEbcBTygyTSM9SyzLJyFApNo9BUUbBelPaX2pjuRXbbFG3j3qFbudSNrmpX+cHgmoxH/s0+ZoTJ01Cb+LJrSsPEE1vgEHbmsqOIKMkUoYBqPavuPlOystX84CUfKw561an12/dTFv8A3ZGCPUVxiXDLjacVqWWox8Rynr3xVRrXYuRmzYJbLua7UyIegBoTTLppjNaRhIuozUELww/vlAlFdHaw3V5oz6hb5CqOUjHNbrUzehzs3mCYRyNvbPNNnJjOEjXdUtpdq1y0fl5djyT1FSXlqkM6s0gYHqPSm0IzT5xO4xn8KevmMNxIFaVxeKsPlQKu3HPFUrVVUkTKxU9sUkGo5ZGYAcbh0OeauJqGp7PJLBk7CmXE1iuyKG0CerZ5q9ajQ4V8xpLlpgOFHTNaKQrGffS3kEauyNg9iK2dK0yzvrD7TNfLCccqetY9zPdXUzNK22EfdBPQVRvNSsrZf3hJPtQ6isCiXNWiSGX/AEaTzVrPu5Ioow0jbW7isq612RyUthtQ9CetUHkkkO6WQnPrXM56migbSajZg8qxNXIr+3YccGuZXH41oWcJKj+lJSDlNdrpOxNRNOzsNvFRJE3CkEGphbMvzYNaJXMmSC3Mg3OxNOFsij5UxSRuVOKt28iMdp+96VpGCIuVfI3DBGPeoJbWRT8vNbGyP0FKI0PalOmhKZgMrL94YpRgjFbz2sTdVqneW0a8quPpXPKkWpmUOKUGpzGPek8vjvWTLuEUhztPT1qwrLj7wzVYx01kGKaE9iznHTmnK/HNU1fb70/zcVrFEFguM8GlWTFVxID0pwaqaQFkPkUhZvSoVbnI4qTzOORUezQC+YucE/pT9qdcLUQZf7tKcMOmKh0xjzDG/pUf2DJyvFIhKnpmrKzNjhTWfIxldrFgOtQyW8iHpkVoLOQ3zqcU7zo2/wADTTkhGWqtnoc0OGI6VrIIicr1p3lxspyoqueSCxhqDTsD61oPaxknGaY1quOOKft7C5TOmC7R8oqMcfcYqfUVfeyY/wARNMNi/bmtI4gXIQwLcu21bljWrDHcRoA7Iw9T1rOEUkf8LD6U7zX9TWyxBPIbltfW8a7ZF59RUVzf25kHl+vesVpieDSB8muiOIXUycDfSSORM+1Z95cRKSoyTVZXkjX5WIqLzDv+Zs/WtPbRGosTf83SrsO09eKrCVf4QKck2WwQaFUTBpltlH8JzTTn0FOjeEDnNSeZb9a1RFypMcD0qLdIvVsirMwjYcYqvtVeoFKw0Sx+Qw5Zg3pUyRr71XiMYNWwy7RiiwXGsoUZ3GofMbkbqkkYEbe9MjhU8mnyiuCTMp9an+1AjlcVCVizwCKY2e2cU0hNljzs8q1OSZsiqeBikLBR71V2Fi+03POacp3d6zxMOrdasJIpAouwsSsJA3GKkhmmjYFZGU+xquZGHIpRMCMsDn2qlUkuocqNaLVr1OPtBP1qxFrN0rbmk3D0rCEgNSKd3DVarzQuRHUwa8px5i/iKuLqlo+Pnwa5aO3k2hgvFNkRkGea1hjWtxexTOziuYW6Sr+dTB0P3WBrz9rgjsc/Wn22p3EM6hZGCk9K6KeM52TKlZHfDmg9arWEzS26uxGSO1Wa7oTUjBqw00wnmpqiZTmtEyWMbrSEU7aKMUJkjPmpRSkHpS7eKTYmhM1InSmqBmnbR1BNJMRKnSlpiHA5pWb0rVNWAdRkUzd7UbvajmQCGTGeKVRuGaTcvpTlIxTQAYwwxnFRPDgZ3cVKzLSFgw2jrQwsQBFJ61IpHTGDSrGfWnqoqQGq3NPHSjAoLBapaAZT9qF60u0UmNvSs2zQk6ilXApiuR6U4sCOgzQA8DNITg01TSO1K4xcmmnr1ppYUtFwsJimydKkppFFxWGx1KDUVG6lcdiRutAbHembqbRcLEv3jSYJNNDU4NipGIQ1R7Tmns/tTSevagaQ08d6Y3Wh2qMtQNoeepxSbjUe6kLUCJfMpfM461W8w5xtpTu9KExWJTLQzZGahwc9KcOKdwsPxnnijHFIKXdjvSuOzFA5qSoQwzTgR6GgEibIpjHg4ppamk1NyhzMQKpRRvLKX3cZqW5Y+Wev4Ulk2I+mKLgWAjLjOcVnarrENo2MMDWoW3DA5rmPFlpLJEZI0ziuapUsWkeOfHPUn1C5G7O3HArykL8y/Wu8+Ks7NdLG64YDFcIPvD6100vep3GdvoyLJpAWQZUryKw9Y0QxgzW4yvUjuK39A/5Bo+lWSobr0rw/rsqNRnYqCaPPE82GTcjFWHatzSNaYssNxgf7VaGs6IlzmS3wsncetctdWs1s5WZNp9a9RSpYuOm5ztTpO539oAy7xgj1q1GQv8Irg9I1eaykVWYtF6ZrttPuobqIPG4Oe2a8XE4eVOXkd9KopRuTukb1x3i5dk+0dK7dIkK9a4vxyNl0vvW+WL94Y4t+4c6ASAVr0vw5Nt0qENxxXmycACvXfDNjFJoluxUE7BzXXm6ukY4ZjkkV/usDT91WP7PReUAFQPtjbac5rwHFnfHUXBwKaEbvTo2VvrTjj0NZWsWCwM3SnrAw+8cYpY2Zfu1IJAzYkHHei6ArO3zbckim9TVwWsMnzK/4U6K3VT3JqGwsVo4WYdDQ8JyODWlHtUbSOaJQm07lxSuMzQrL61KF4ofbu+Q0sbAAikwEUGl/ioxxTTipHcbQMihjimeYaYrjySATUEjhuwpxbNQtTGmOCk9KXy29qjBwak845HBpNjJYrOaTlRkd6bcwJEPVu9It1Mn+rcrUTszEsxyaQ0hpxg9ajOPSnUCocmUhhoUZpT1PelGR2qbjALilpDTBnNO4ElH4ikB5pD1poCRW9cUu49v1piYpWbirQh4nkUEYFN3O3emluKdCVA5q1Jk8qHruHvSmQjigtH7Uxmj3dqrnY7IdvNN+bPymlBj9RSggc0czFYlRJG+8cfjU4to9nLHNVvtOBgAVHJdORjNHMMteQg/iqaCFdw+b61kiZh3NPFy3vTUxpG1Nbw43IwHrk1RkRSxUMuPY1TN0x4wSKmgMRYF8iruhluO2VlHJpl1alVyvNW4ZLXAHmY/Go7idAePmqGSYxXDHPBoXGamvV3P5g/KsyeZkbFRYdzRiWJz+8JA9ql+zwY+VzWZBOzDOc1Oku47eST0Ao5R3EuJ0tzhnUD1NY+p69HBkQOrt7VY8QaVcEDzoriAt0LjANc5N4Y1nJaK3LoejD0r0cNSg1eTM2yZfEsquPtMalT/d7V1OlJDfWwmSQHjtXDw+GNRkkxMyx885611/h7Tm01ApmZ89RniuqpGlFe6yVdmxpbw2t8gvY2aDd8xXriug1e40HarWIadCOQx5BrnUZEuQ0ylo85IHWrdzcaWebe3lR/8Aa6VxSqJDsytc28c7F4RsH92qyWc2TnGPrWhHcs6H5UA9hUNwzAdcCsZTTKUWUzG8Z+bpU6suz7oqCSTceSTTS2R1IrNsZMVU/wAIpKaj7fvcipUcOcKMn0osJjRmiXcUOWNWYrS7lOFt5M/Sqd2whYxyfK47GqTaEtSq+c43E00LmnOyt35pF6VDkVYjdccinoHccECnMPl+6aad2PlWlctMbJCTyWrb0q50sWX2V7BGuCP9Y1YRaToRSB3HTg+tUKxr3NuIzlB8v8qoThs1es7kyWhikPPrVaaIxg7ulK4WKu33FRsdrc4qR2Kj7tVzumJUp+NawRm2Wo7iIDaxxV22jZhvUAiqml6T504JDGuvh01kt1QREke1d9GsqTuZvUzYNQurUAW7GA4/hqneXt5dSfvb2VmPbdWxd2Eir80ZUe1V7TTbcK00jEN0Arpnj3NWMfZK5iTrJH96Qn1BpkfWqN7cSQaw8LEyKTx7Cr8fzEduK8vENvU6YKxLTS7KDinY4prJmuJRbZsiHfzmm+Y2e9NM0Am8nczSHooGTWxpHh7VdUlC2NjPIep+QjFbRpMTaH6PLGtuxdea6nSPB2v6tZNf2dvGYAM5c44rlL60udLuPsl3EY5AeQa1bLxDqVpbi3h1GdIv+eatgVoo2IZopHDaOYrhVWRTg4qR57VhjjNamj6bFf6dJfTMp4ycnmsDy7bzpPmZAOgzT5ibD5fs6/MxUCqc09tn5QOO9VtQmKtjAxWRcTtng4qJMOVFvUSGO5SDxVVX2rzVUyue9IH5+asJM0SLjTcfLTFkbPWmqRjikJxWLNEiXzMfxGmlt3NM3ClXrStYLDXHFIg+YVZC5ApdijtTUhWGrk1dsuCM1XijBPerkKYWtEzOQtxcNgovA9aroGzknmpZF4pqrmrMg3GmkZOe9ShajfrTC5C7c0zK+tLLGzHIFV2jkB5WqAmyc+tKc1Am4NU24+lNSE0KMg04MfSmbsdjQJAe1aRkQyeOVo2B71a/tSYDHasxpPeml+OtXziLdzdGYEsAKp7/AGFAb15pDt61LkMkV+xxTw3NQA89KcW46Vmy4plnIz1qeDbWVJIVPU1NBcjpmsmjWxozAFagCfSgTBhRurFlkqgKODQOtRige1K4FhOtTHtiqisc1NG2KfMSyamsBmkaTjimFs+lL2guUU/h+VIGPtSFs0nFTzsaiSZzQKYBSnpxSbGSCgsR71GM0FhS5gsTRzFW54FWFmU45qgW5pyNtPNXFoTiaoGRkUgOGqOzu9uVkAKn9KkmZDyuK0Rk1YnjOemMU8/hVJJP71TJJ70nsCQy4L546VSLFW+ZsVfwGzVOezkZtw6VzyNlsOV+OGqRZGqqdyADGaVXPrUp2YzSgvJouFb5e4rq9A8ZT2Fg9nGqqH4JFcIJvWnLMAOhraNaSIlTudjZ3Ua3z3gwWY5NSzSSahdBIfnkPRB1NcdbXjo33jj0Nbeg6sdP1SDUIVBkjOcHvW8ajZk4Fq4861uPJukaGUfwuMGtK01hobcxSWsUo7Fqt+IdYs/Eh+23FssNwo+8veuYuruMDb1x6d6pzsHIXbi985s+Uij2qtJfJCD8x3elZr3DseDge1RPl+SeaylWY1Asz6rNMCmWUVTkRpFOfm+tNZSDSrJt4NZe1bL5UVJFZT0waRp2AxirjPG4+ZDULwox/dsPxo5hkC3BByea2dK1cW+3AGe+aw5YJY2+7x6igYyBg1rGaM2tTu7fVrGbDNHsb1qY3EUh+WZPYGuGhnkXHpUsl07Davy++a2VRGTidylmZTlOf92o5rOaM8xsPwrnNN1S+s8MGbb25612+g+PrdoTaanYxsG48zHIrVO5EkZUfmLnJP41YhuMHDYFXNUis5pDPYSbkbnHpWRKdpJINVcyaNXzFk6VDcW/mD72KowyuPmU8VdguN4+brRa4iq1rIPTFI9qwHFaSAFgDUpiWolRTBSMBoZAecUwo2cNiugMEZPIqCa1j6BawlTsWpGKYxiq7RHP3f1rYktVX2pgjHPAqOZxKM4KVGFAoO/PIFX2jH93FRtGN1Up3DYrKcdhQ8mB2qwYlxVW5Xb0q0wuJ5pz2pfO9hVQE5qQJwTT5bhcn841Nb3DKTxVEEg0qyYahoTZrxXG7mRBirCizkxnKmsdZ+ORUscit3qkkBp/ZYc5in/Wj7JIR8smfxqmu3HUVJHcSR8K3FVyJiuSm3uVHrTX81RymakXUGU/OoIqRdQj3DdGpFJ0IsOYqCUA/MpFSI0TfxVrQalYAfvLWJh3BFTSJod2nEbQt/smoeGQc7MXy0bowpklurL1BNW5dORSTG7Be2ajW2mA+UhhWbw8kO6M82pycoKT7Kf7oFaSw3DNtSPcfQUT2d/AN0tpKq+u3ik6ckF0Z7WzEcnFVpLM5+9Wn5mPvL+lPXYwztH5VDU4laMxVtZAeGq1bIygK/51f2p/dFNeNSe9ONWcWS0iEGPocGoprUSjMMgQ+9WTbqRxxSC3/wBquhYxrQj2aMx1uITgsrUbvMHXmr0lpnvmqz2rKcj+VV9cYezRWXz0fcFBWrwnLIPlANV9sgPzKabuYHoa3hilYh0ybcd3PSmtKwIKmo/M9aQNureNeLM3AuLuZQW4qcSRrH8+KpRycYbpSXIEiEL1rSMlLYmSsS74JGO18UPEuOHzWaF29asCXH8VWJE5iVhjNKsLKeCaZFOnfNXI5oSvByaBjFikXqw/KmvhTzg0lzMzHC8VXVjnB5NUIshguODU73UO0eZGwx3qizkDjpUdy7PHxzVcqYao0G1ULhYbgn2NSx3MsqfM+Kx7RIccpz61c/gwpxQ6UTWLJpmxnnJqJGJakA4zQG5wOtEEosJao7jw1Nm0Ck54rbTkZrkPCtwqP5bk59K7BM4+tepQkckxRTWHNSVGTzXZEzbGtyeaaV9KcetFBAwDJpdtLtxzS/nSaAbjilHSnY+tGKiwmNNApStLiiwhoB9aXbTsUYq1EBMU08VMMimspY5zWoWITTo/vU4xmgIQc0BYeabS96XFNANzUcuSRU2KQigLGX+NNK1KQAKjNYGwn3aUN70w8mjoM0rgPLe9Nbk9aTcKNw9qQDWU44IpFDccmnbqVWz2pgOXd3pwoFLTAaw4qM1PtqKQc9KTAaOlBoGfSkY460gDd70vmDH3qgZueKZ3pMaLO4HvSjoarDipA5FIew51FQvx0zUjNuFRstADDupKeOacKL2GIq9zQaGbFRNMBnvQA80n1qBp+elNMx9KGwLOV9cUFlxnNVTJkdDTfMNTcdi0JB/dp4fiqSvzUgfjsKTqJFKLZaLL68UbgDWVd6laWoPnXCr7ZrGvPGmn2+RGpmPbBrGVZGnszrJBuXiqlxdW9qpaaZYx7155feN9Slci3Tyl9xXPX+o398T9ouHbPbNc88R2KjS7nqFz4v0i1VitwJiOqoetc1rHxEaZGis7PCn+/XA+V5ZyMigZLVxVKzZ0Rpo5j4j3k19dCaZEVvYVx8Z+YV1XjgYda5SP7wr2sLL9yjkqq07Hf+G036cMelXWhZR2xUPhMf8AEtH0rUdQwPHNfNYj+Iz06fwoz8Gqeo6dBeIQ64b1rUaNvSmFdvWpp1JU5Xiy5RUlqef6pps1jKVKkp2bFQ2N9PZSh4mOPSvQLiBZoijKCD61yetaDPExmtwCndRXv4bFQxEOSotTzq1F05XjsdLomrQ38S4O2THIrF8eL++jyOa5mCaa3m3RsyOpq1qOpXF+E88glR1qqOD9lU5lsZ1KvPGzKY6r9a9s8HqW0C3/AN2vFFHzDPrXtngqdf7CgBHQCs8zeiLwxrG2ducGqtzp7SjiM5rdjlVo/lxSY5yK8KTO5Oxx9xp93E/C1LbswXEykGuluFDD51qrc2UMkRI61k9S1IxDJEp4NAIbleaqXETQ3BAyRV+y8oqAetYyKTEj3D2qYSHPWrCW6Mpb+tUblvJP3lNLcCzGsszfux8w5qC6mk3bZcAjtUEdzKhJRsVE7ln3PyTRyjJGbjjimMx/vU0uAOhqeBrc/fjc/jTsIEYsKC1bFjFpMkJ85XQjpzWZMiee/kqWjDfL9KXIBVdjnio8/WtDyovL3FgD6VUlC9qOULEW6gkk0uKdHG0jbUUsfQVLixoj60Cr0lhJFF5k0ciKehYYqm/l/wAOTSsylIYTQelLtP8AdNG3iizHzDKQ59KceKcnzNgEVDhcd0MX73Slbg81ZS3IOT0qQptwdmR71k0MpY7jpTdvetkiMxfNEPwqhcbQ3yrinEZVC+5pfL+tOJGKZv5rVIQ9E5xUv2fjrUSyDvU6yMwA61aQFeRdhpArGp5oyDntTYztanYVyFlwec5poQsatthjkgZpFjQPubJHfFPkBjLa0lnk8uMbm9KtXGmTWqfvwVzTGPkuJIXYGie6uJ12zSFh70uQRW8pfWmmL0p+QoxzSeaBTUSkN8ujy/arH2tfK2eWo98U20S5vZPJtLeaZzwCqEj866qGG53qyZSsVpHjjIVmAJ4A7mr/APYurtafak0+fycZ3lDjFe2fCT4e6N4f0r/hJPGEUZl+8iSkcD8af8SvjD4eksRpOiaejIx2l9gCAV1zwUIxumcyrS5rWPnhZGWbZJkY9KtpI3Zsj3r3LxL8NfDWo+Aotb/tGC1uTHvBUjBPpXg81tdwyPvhl8tDgOFOCPWuOVCR1QnGRcQ+YuD1qjfWh3hugq1YXO6TZwSO1X7qHdHu2GseVobOcKeSC3apLOYM6tG2HByKtvEmCrDI9KrmCGN90a4pNpbiO5fXLXU9DFrrEcUska4Q8A1X0mx8L3UB+23N9Dj+GN+K40uack0q/dYiiMx8pueKLHQYNraPdXRPdZec1ixbtw705pWkA3kE01g2DtHNS6g1EtFtwGBg1HIMEZqtBNMH2yLj3qVnzSY7Cq5U55/OmyTNITmjdmm7M81OqGMNAzUhWmd6E2IUM31rQ05Y/tUUjMEwwyazxSjJ6cVrGRLR6Jqmt6RBZJGFE7beSpwa871kQTXrXMbbQ38JqKdnHGSarNljTuCQ4HNTK20AUyNRxwakwKhsYpfd6CkwPWkOKTNIY4qKjcYPFP7VGVNCLTHwMR3xVk5deeaqRdOalRyvrR1JYq7SeataVbrd3JhjXLZqsiH0xmtnwxCtteC4OSa2gzKR0fh/R1syXuuK2hb3Vydmn27TN22iqUtw0vzHAGKZFq9zZfLDIUPqK6DNljVtL1K1gzf27RH3rkNWl8tDsODWxq+t31x8s1w8g9WNYTxedJvc8UgSuY6WzTP5jJz64q3BagnHNXNRvLeKBYYYz5g/iqpFNPw23n6VnN3NVEZcQMh46VRmlK5HetxmuJoPmjUD1xVCS03nkDPtWcdCifwPrUOga0uqS2MN26/wSJkH8K9Dv/jTqFwNtho1lZDoSiAGvMTp038Kk1DJFJCcOhU+9aOoKxta1qUutX7X144MrdcCqf7vrmqBZs8GgO9ZOoPlNRL64hG2G4kVT2B4NRveTM25m59jVJWYnninbhUe0YcpLJM7n5m/OoXTdSFqb5m36Uc9xcohhY9MUvkOvcGpFII4p/Ws5SZSaIlQqM0059eKnwfSmsmf4alMvmRCv3qlXqKFXHan7W9BQ2FyQOAoFAbNM2mnqOKixLZIjbTU6McYBqutWIxu+6Oa0RnIvQ2EzxCYj5T3NRyKFO3j8KmS5v1gEByYvTFVmVgc4I+tVcga/SoT19Kkfgc1EcZJzTuKwFjmjNIBk0Ec1W4PQY4GeBTG6Dip8UhX1FVYVyA0wirDKMdKiYYoArsjdjTTuHWpwadt3HpSGkVweKDUzREdqjK4pXHYaWxTfO4xTnUMO9M8vjpU8xcRjHdnkVFuw3WpSpqIxnNUmXuWbeb5hk1oIwIrG2sDVq0kkVl7iolETNEU8URDdT9uKjlFcaqs3PFO5HWkDbRgU1mNQxjiwpCw9aiZuaYW5qALA6cMKUZxUMec9KnX3FKwbCkmk3H1pyruPAqRYtvaizC5CS3rRuq0Iv8AZpfJ/wBmlygV1Usc1MkRY9Knjhz0FTFGhQuI2fHYCtYwYmyGOHnAq3HaM6Z3YPpW54e8KnXtNe/g1a2tWjGWhfrWX5yxu8KDcYztLdjXXGCsZSKb2ki8nn6VHynBq8l9Is6qVQqTgkitqbSIZ7cTh0wfQ1Xs0Smc7GeM08k461ZlsLZMhbxN392syWQrIY+eK5asbG0WSMBngCopIVYZXg08KWHFNLCP72a5C0VWhbdgNUkcYUYZ6lPzjctQlSDzRcY/bGDw1Sq4UfeNV8e3FOjUtIOmKpTaJaLC3MnQOSKeJAR9001ogozgUkLZfaRitFNshofvqSNt1JKmBwuabA+w8rSabJ5ixt3Dmmm3U+xqRZk4wpNSghh0NHIx8xReFlNRmM9q0JMYIqHH0o5WLmKO+4jJVRuB9RUXmpnDLg98Vpsm6oZbVX7VUUyWVCFIyGpjKwHtUstnIoyjdO1V2kkjP7xa1SJZcs7+aAjhXX0YVYmuIbhvMCbH/wBnpWXvVuQKcpaqTaJauasWo3UGNsmVHYVoW2sI/EwxmudVsnmnGq52TyI7CG4iI3RupHpmrauGAKkCuEWeSI7kOKnt9cu45ACAwzTVRicDumuJYYvNWIy7ey9TVSPxNmYRSaPdx84LHpVbTPENvIgWU+W3oatyTea27dkdiK2VQycLGpHdRyRhl79jQ03FY5kKfMOD61JFeEjDrn3q1aW4rWLz/vOnFVlZzP5XkyAf3+1Phni/ibFWkkRhw2R9abpRYXIntjgYbNQPCy5JFaMZyO9MkXJrGVFdA5jMMbY3KDiopFBGGFbMTRKCpXrVa9t2Ybo1BFZSpNDUjFeFc5phh/utxV9oJgOY6j2P/dxSi2h3KJhPrUeNrelaJ9Cv6VBcwqV3KpBocykVmYY60wls8HigjA6GkTmkpFWJkkYr1NSrM3rUS9KkVR161pd9xWJPO475pBID/FTG68DFQXEh4AAq+Z9xWRfSRVHenidVPDEGsuMMx4zVkK+OQaak+5NkaJ1GXZtDZFLBeSA5BrNB5qUSqF6c1fMTY3LfUdmGUYb1HWrcviG9ki8pm3L/ALXNcuLnDcCpkuFP3qXMOxtLcW8/+uUB/WpRDGR8jDFYokUjhuaelwyD5ad0xbGutqG6c08WLnhY8k9Ky4LybP3qsDUbhWVlY5U5FP2cX0DmZLd6fqFvlpbKdE/vFOKqrljxmuw0v4i3VtbLDeWcF9GP4doBrP1/xHpmslfsWi/YJM5c8c1MqERKZgHI60da7LTrXwteWoW5lnhlxySeKydU06zguPL0+5W4TsaxeH7F+0MAqM9Ka0aN/CK3f7CumTeEyvXrVd9Odcjy2yPTml9XfQXMYslquMiqstqD0z+FbcluVOCCPrTPKVei81Ps5od0YX2Z1PG6neW46g1tsccbR+VIVV+qimvax2C0XuYZjzSCA1stbwt1TB9RUbWkfZiPwrSNaotxcsTNEHHUU3y3T7tX2tZB90Aim+RJ6VusUyOQzZHcA7s0yCXYc4Jq/JbtnkVDJb5H3a6IV4vcTiNadWGdtNi3yPwMClEe0YqWD5nCqDmtlUTIcWTpCvpzSmI4q0kEyfM0Z59qR5kXK8ZraMkCRTC7Tyaki+92pHGTmp7S1muGHlqTzTSu9Cuhb0Ndl+H3cGvQLchol+lY+iaMsMayOMtW6iBVr0sPFrc5KjDbxTCmecVNjilKjFdt7mJVKjNBUVMy89OKQoKCSILmnBKftFKNtJgNVBzTlXApy4NEh4pdCSNxUZz2p7k56Gm1KTAQA96KfQOtUMj3UuaR8ZpFrRDHA0UUUwA9KUdKSgHFFxMWilGKkRVIzg0X1EYpzTSPen8UjjFYmpHigjinYNKBxQMioqRlFJiiwIj709OvXimkUgNJDkTgjtSgmq5cemKesnagksBzjoKYz+uKj8z2ppJNS2MUt3qKVqcc81E/TmpuAzqaQ5zSg0E8UXLSCjJpm40u6i7CwFzQHPenLhulLtpgNBpHbHrT9tRyipbAjZ81C5+bjmnMp9RUchVF3MygfWoc0ilG4oOeopx246Vk3mu6baZ3TB2HZaw7/wAXbwVtoCfTJrOVYpQOwLIFJ3AD61Qu9Z0+2OJJ1z6ZrhLrUtSus/OUB7VTFpuO+aQu3fvWLrmqpnU3/i+DawtYyWB6mufvfEupXI2mTaP9kYqE28eMKvNV5oyh7VxyrG8YIguJ5p+ZHZvqaiiX5qmP0pccVg6jZpZLoSiBZFx3pGsiOSnH1p0LrGfm5/Gntc7vlBwKjmYyEWiH7wqKe0jUZWrTMm372aryNkHHNS2xo4Px3DIZBtjZh7DNcgsMwb/VSf8AfJr2GRVY5eNSfcVEY4/+eaf98iu+jjnThy2MZ4dSlzXMfwrldOUNkHHQ1p9c1IuD8qqv4U6OOTPKGvPqe+3I6IuysRY+tL5asOasmPtiqkt7p8EhSW5RSOuTSUH0HzWHCBPel+xrIpHUU+CazuFzBOr/AENSpPHGduNxppuDC6lucxrnhFLjdPbfI/XA71xV1YXVtMYpIJMg9Qua9gMhPOKRmjPLRoT7jNd9PM3D4lc53hos8a8mYEZhkH/ATXr3hHcuhwhsqcd6e5hY/wCpT/vkUK+0YXgDsKwxOOVfoXSocnU1DNJGnyyEVXGpXcUvMgIqmzs3U0wmuBu5tyG+urQNHh8lqp3N8zZ8tsA1mBh3ppl/D8KVhE0sgY/PyaS3Me77+Paomyw+UZNXLK0LxlmTBxT5EVcPMkjPySkioDGZCe5qeWMx1D5uxgOcmmoILipayn7q4qORdhw3aun0Pwh4n16387SbWGVfeYKf1qHWvBniDSNq61bC0L9Du3CpnHQaOc+UjinK22lv7RbVtq3Kyt6LVdfxrAssGTnrR9okxtzxUJOKZ5q5ouxFjzjRuzVYvzxSiT3o5hE+atWN4to6zRqTID36VQVs96k8v5adwOh1fxRNrNgLO7ijjUdCq4NY1paKhAEgZPWqh+U81LHIVHDYpoDSuYoVjBjZWx1ArMlZOR3p/nbTmrMU9jNH5c0G1j/GO1XyiMeZ2YjB4qaCKIjd5uG9q0bnSLdYPOhvgxxwuKzltpM8kCnyIaLlvO1u4LYkX3qee/Wb7sWPSqaQN9RTJ2MX1pOkguWlunHB6VTu59zZxim+azY+YCrcWmT3abolL1m6VhqRQWQtQKtyabcwD54yPwqs0c6t/qWx61PK0aJiohZsnpVqIHPy81EqtjpU9uzRsWH5UIGyULuGDxmoryBbeLfu3E1LLJ5gz0+lQSMWG08iqEQwvv8ArVpENRIApBxVpZvl6CrRLI0heaVY48nNTXVi1txKRn60kbt95TtPtVe4MmfmYt9TQ0K5Xl6nFVix37QCW9BVkJk8in2ubefzo/ve4qkWpEmg6RFrN0bO/vl0xezOOtd3p/iW98BWj6Rp01lqEbD5ZvKBYfjXD31xJesHuMMw6EDBFQt06n8a1VWS2E1cta34i1jV5y11eTtHnIj3naPwrPDKeqj6UsjDvzUBkG7FV7aQKKNS0vtgEd1JPNB2j8w4H4V2XhrWLW40+XTJI0WCVSqmTBK/jXnTbgpbGQKfYXjRv8pNP2jZVi/L4cOm6jNIk4Zckrg1oLIZIRHIO3WqMl1NMAWYmnw3CgfNWEnqBSvYvLfjpVOReK0r4xSIWDHNZ0n41zVCrEG33NBWputJ5bH7vNRcuxAcqafuG373NMlBU/MMUidRVWuJj23Y605UZqlVFx60vfFWkS2NCgcUYqcQMcfNTmtyOhqrE3K4A96QxrzU4Qg/MtV5wyvwOKTQEbZWmhjS9e1Nx9aTGmB+Y/NSiNfSnKpIpJPlHpSZS1EbaophYYODTDuZc96ZzVQim9QHNIEGXwB61qeGtD1rxJcmDRNLuLsr1KCsS4t2utsXmiJSfmYjpXu3wq+J3hf4e6Atjb6eb252jfMOCxxXq08NRkveZhUnKK91XPLfEnhvUvDhC6xGbWQ/8s34NYsMkc5/d123xM8STfEbWxfywm2gT7kdcwsFvbEpGmDXJVpRV+U1i7pXKxhIHpTYz82ME1bZQ1SW0IVslaxVMHOxHGpbrWnp7NbnJUketMjj3D0FWIuDtx8tbQgkZSmi29zPL/qTg+lX7Qp5f+lfK1WNCt7UxmWRelZWvXSLI/2Zgy9KuWxKldj9T+yOCsbjNYcsnlAqGBH1rLuLyZnO5jj2qATE9cmsXI1UTWt5URyzLvNOuroOflUAY6Vki4YdGP0pDISeTWUmaLQ17WRmwvnY9iaufZ2YZ25HqK5xZGDA56VtWOptHHgc8dDU6ASszR/dfpWfeNJM3zvUk1w0jljj8KrzMcZpMlkOw+tKoxTC7dqVSSfmpDTFb2NMzUnQ9M038KVguMNJ3p7qzdBmo8MM5XFAmyzD0qeJeDUFqODk96s/dHHSlYVxcYpjCnr83Sja2anlHcai1Jhe9CoRRilyhcYwGaB1pZOBUPzZqb3GXIlXPzVcgeNPvEEisoMw6VIrMwppiNr7WCMAg1XnuN/AINZ3PrSHNWQ4lqRd1IIlzUKsw71IkhFMLEnlr2zS+VSCbj7tL5zVoiGhrR4pNtKz7ue9MLGi4corLTSqntRupVy1FwsNEa+lTQxqRyB+NNCsO1PRtpORRcBZIBUD2/pzVosCKhdwAcc1nKRSTKpTA6VFJjFWWao2UHPFZORaiVWHy1EetXGSkEa4+6DVRYypipEXbgg028mhhXgc1XgmaZ8DIFacrtcm5sQXCrjcQDU/mBqz4rZTg/NVyGMg1IK445Y8Umxz61YTinBhjpWTLK6wg9ad9nX1qbIpwVSM5pJARJGqj1pce1POO1KI2IyBxVRRMmIuRVqzjWdwpbHvTIEXPzYqXZ5bhlzitowRNzRfTUiTd9oR6GsCsPmiRSPTvVdbosAqxk/hTlMmM/Z5ceuDWjhFCuxETB56VbiuFj6KKpSM+P8AVsPwqLzvY1k3YaRaZ8OWjJTd97Bxmombb/FUXmk9qOtJVbDcS6kNq6gtP81QPeWMdyLU3LlmP3cnFNSMYyTilRLOOTzfs4aT+9WntEZ8pbSzg3F8n86o6hb4bevapTdMCcKcVFJcGQYxWM5KRcSskhA2jrTpI5Nm9l+X1xVqzhXzMnitKaETW5iTA9PesvZl8xzse0NnJq2E3Cs268yyvNkwwCeM1oW8wdQVxWUoMOYbJFxxziq5ZkbpitDFRtbrIw7mo12HchSYygKzcVatoiXJHSnwWaIcnrVpMDAC1vExmxEj3cNzQ+nyyN+75z2q/a25yGYcVqQ7FXgYNdMKfMYSm0YltpzxHMvHtV0WKspCsKvTMu35lzURdc7gMV0LDoj2rMy5sGj5psMKD7wFX7t2foeKrfKx561lOlYtSuQSW+SSpwKi8sbsE1afKnAGRTZNjf8ALPBrKxZEIFYfeqtc6aXzyCPWrnlt/CaepZUIbk1pElsyv7IiAPzfNjsaqrZTRk7+lbMUUvmFhwCanbd35FaWTJcjnjHtNBGelb6xwyH94g/KklsIG6fL70ez7C5zn2jOOlM8vHOK2pdLYDMbbqqNZTAnKHFL2TGpoppjeCa29L1NExAy8djWW0IHBUiomVkOR+dQ4tFuzOvIMq5Ayp70qBFUKVOfWsDSdYktpAkx3x10CXC3A8yHG09quKe5lIVk+XhqhLzRncrED2qwqOxx0p5t5VGcZFaK5mwt9UwMSI2PXFXY76CTgN+dUNmD8yYppVc/d/SqVxM2QI5F4x+FOSLaOKxo2aPPl5H1qxb306viQhl9Kq5JqoG6PjH0qGezjc5UYNJHeQydGwalWTcflIP41nKKZSM25s2jGR09aqNGeh5rdcblKkZFU3sVY/KzLXNKmy0zKMCkelQvac/LWy9iyjIO/wBqrOhU421Ki0XzGd9mkUdKaY2UVoljjkY/CojHn1Iq+ZoVzOdmBqCT5m5rRms/MYnBBqM2LKM4yapTCxBbtgcdatLLxioDHIn8OKeDDs+ZsNVJoVhxG488Ux12jjkU3f704N71WgWIDw1OVuPvUrct0zSqOOlFhXEDEHrThIR3NLt47UoWmhEkEzDrUr3Ax15quaYwyapSAm87NSRtzkMfzqpt96cDgdTT5hWNKKaT/nofzqaK5kU/K/P1rLSZR1pyyL6mmpBY201a8jztmYCnQazeQv5isCT1zWOswPyn86tIyFBjBqkyWjWm11riLbNEhOeoGKsWNzo80DC4maOTHHFc+230H4UkZVW55FUrE3Z0VjZwXU+0zBE7E960Lvwtfw25uUhDQdd28Vyv2g7QAzcVKur30cZhW6l2HjBbiqUYhcmVQXKjqDjFEkLAbtpx9KqQXbiTcSM5zmtRdZLosckSsO9N04sOZlNVHfNLs9zWrbTaXIp86Ern0NOaztJFLW10q8dGqXRiPmMNl5qOS33jpirez94RwacxVRyB+dYOk0WmjJNi2eCTU9tC8DhwoLetXC69sUoapTkmGg2e9uZYvL8vAx1FZjROG3NktWr5nsKYxDdRWirSFZEOk6fLeTBFXv1zXc6RpEdigYr81cZEWjbMbFT7GtK11jUoMbZN49DXbh8Uk9SZRudqOnTFOxXMQ+KHyBcWmPVlNaVprthP8ofYfevYpYqByygalBIqJJopBlJFb6Gn5zXXGonszNxFJpp4paD0NXzGbTGg5pSG74pFPNPNO5I0Z9h+FBXJpe1JmnYVgx60hUUbqC9MYm1vSgowGcUGbFMeUsMU9B2GsaSkopJiHAZpQh7U0NipBIMUwDYaTAoL03djvUydgHY9KfGRjlsVGJPakLUK1yTLpGIx1pu7A6VG7fhWVzckZlHU1G8yj+Kq7ljzuqBmai40XfOz0oEw7mqQZsU5NxPUUcwy2ZMikDVBnjrTTIRxSJsyzkGlqqsnNSpJQFiXdSb/AHpC4xUbE0BYkaQDvULtk5zmjFO2/Spb7gkRgmkcv2zUpHHQUwt71LkjRRZCd1N2vngmpTj1qC4v7W2UmaQD2BqfaRHyMmjZlp4n7d65y/8AGGlwZ8vMp+lczqni68uG/wBFHlr2xWUq9ilTZ6RNfW8AzNIqj3NYupeKNPhztkVz6CvN7m+vbrJnmds+9U2XnkEmuSeI1N4wR1954suLglbdPLX1zWRc399Ox33T4Pas2HjtVheawdZs05ENdfmyzlj70bW/g60vQ84p3mf3QKzdRsfKgWSTO2QH61PHIoHeoN0h5prM2ORUczDlJprvA2rVOSYtSSEk1EzDOOlZt3NIok3DFJjP8VNDelOOQKLlBtH96mF1HemszZpg3E9M1IDxIGPFOLDcPTFRBZN2VUU/JH3l5pgD/McKDT0t4z95iKaG54FOIbHWlcB6x2ydBzTjcKq4AHtUAjYjOafAIwf3o3+2aLgNkmD9q8o8WvnW5lBNezM+ntEVW1AbBGc14n4rG3XZsHvXp5clKTOfEtpI6D4fgtKRk5Ndy8KgbiBmuJ+Hh/eMfSu2Yl+5x6Vx45fvTSk7xIvMB+6KVDluW4pwTHQUm056Vy8jZtzDmMY9c0zGT8tSLESQCDzV2G1UDdip5Gh8xmsrL1BqFJAzEVpX/wAsZqPT7dVjLvzmkCZTVvUU9ZEU/cz+FWJVUt90U+3ijZsNgUxFRpxnITFTJfTKvD4qzdw26x9gayJTh9q5+tTzFJFmS5eQ/O2aZ5i98Gq+DQOtHtGirGjBf3EBDQ3VxCwOR5cpXFXrvxFqt5CIbvUJ7hB0EjZrFXpS4pOo2rAkSuqsxam4ApUbAppbcayaHqMkkXGKrNjdxmrDIGNIYeKmwXK5wfWnrhenNKImzSlGosA5JFByRUqTq1V2Q4qMLT5QLjfP0NRtkHnNMVmUetMmuiDgpTSHcnJBxyaPMEeRUKSB+R+VWbW1e9uEhjIDMcDJraJLIzcyY4fj0poupP7xrU1zwzqekRJLcopjboyMDWOiNnlfzpmZOtxK3ABNRTuzEBgc1PGrrylP8qR2Bk/Ci7HYokSLyyOB9K09L1K4tSBHJgelXmgujEN6h0+lFta2LHbIArGk2NI19M1aO9j2XHX1xT7waeIztIY46U21h02GPbv/ABqjOIjKVjbcOxqGWmZ8kas52+tN+zt2q1JEyHpmpYV9sVNhlA28mKaYWVa1nXA7GopVOOE4oKsZBPOKdHu3dcCrptd/O0CoJoNlNMTQoG1evFVridQfvZ+nNa+l6jZ2o/0rTkuAOx71eXxBY+YPsugWkB/vEZpk2OW84HGI5Dnphac32kdLOY/8ANbt3qN09ysiJDCuf4FFaB1yaOJVEyyMR1KjitYDscvBYazdMFg06X5uhYYrpLX4Y+ObuFJ1tbVIW/iecDFTv4nuktWgYqxPRh1FQp4s1COxa1E7ujcHLGtLoRqw/BfV57Yy3XiCwiI6rHKGIqaw8A+BdJGfEXiaeSUdUiTNctoPii60SeSWCPzg4wQ7EiqOoa3daleSXEgC7j0HSh2sNX7nQ+LYvCsTLH4YjaZD1MikVw8trJHOSxAz29KuNczDocD2qB5Wc/Nya53KxoS2rbcIxytXktkkjZ0LEDrgdKx23djWlpGs3OnI0aRpIjdQwqOctIqSqxk2oCzE4ArsNM+FvjfUdMGoWumo0BG4ZcAkVh6dfWcV8L2WHLg7thHFd/L8cdWi0oafptnHbqF2h6qLi9yJqX2Tym7SS0vZLO5jMVxGcOjdRRtkK5Sn6rdTapqb6leSGW4k+8xpqylUwKl8vQrYgaGRjhwdtRrGqy7QjfXFaVk7OcsM47CrK3MayfOi4+lJIVzLY7R6VCWbPWrmqzJI2YwBVEZphcnjuCuN3NWPtMfqaoGoyeadybGi86kcc1DJLuGBxVNnIHWm+d6mmBZLGgZ69apm5UH7wqWO4X1pNMCeR9vtVZiXb5ulSs3md6RVFRcpDMqBSblqbb0AFSS2/lgNuBzVJjZU+mKdB/rRnOKeVI7UR9d1VzsRpxSFE2pwKa4Qncw5qsshIqVMkZp+0ZLJVVc1MjKByaiTAp24VcZGbRcjYEcYp3/AsVXjb0pxkx1NacxlyktxezQQFUkIzWHc3coU/NjPWtGYLKuNwFVptMmcZQxsv+9zWUpmsYmQZCzZNODqOnWn3FpNE3+rNQbHB5Qj8Kjc2WhMrJ6c/Sg4LU+FMjpUqx9sVAMhxx0qSP5eG4q0kOMEii7XanyrUMRHuUD2phOTjORVcyNnkEVLHkmizQEmxT0qKbbHjJwasKMCmSxLIctQgI45l6VPlcDFRCNFHAp5IxxTuhDweetXEh0+S2zLdFZf7u2qANSCkAkcaJIeSV7VOFUnjIFRDj0NTIwIqWD2HoqqKeAp6Zpg6U9TQTdjttRuOaeX246Uxjk5oBEbj1poUduDUhFMYkdqzZoAT3oHy8ZNIGNO4NJBYAaeuCKbto+7TuA/bTvlxzUQc0BsnmrTE0S/LTNw9aQ/UUgQmncloXce3SlDcUvl7RScUuYEgz6U+NsVHuCnvTWlxS5x8pZEnvSGTJ61V8/PammXmp5mHKi4WzTSC3tUSycdKXzPQVDky0gKlc81GSc+1SeZu4IplwrfZ28sZbHAqoK71E7kN3dQWib55AoqrBrOnXEnlxTZb0xXL3mk+I7+5ZXU7MnGTxiksfCmqW9wJmmWJgexzXsLB0VC7nqZOTO7gsYpsPKARV02EMKblC4qhpjTRQKkzF2x96tNWMmAenpXk1JW0TKRGirjvTymelWQqgY21FMyqpJrLnZSK0nFMz70NNv6dKY+WYYqkmMd5mOM04M5GeaRIeeanTKrtC1okBAsxU/Nn8asJeMq9cCrMNklxHlnwfSoWs1icq2CKonQgafdzzmpY7p9uKhZF39MCnKqqOtLnaHYsw3EiMGVjxWrDr+qeT5XnKI/TYKwTIFqSOapdcXKarXVxJyZc59BVd87iSQTVRJj7igyEnNYzqNj5SctjrT7c7mxVbzKtWfOWqFJhYnPWm04+tNJAqrsLDG69KPuml8znFPX5l96pC6CxsAetaNtNwODms1GiD4LgGrm0om7PbiuuOxi2yLW7aG+iw+PMH3TXJtLcWFz5bElRXSyOfmNZl5CLroPmrOVgTLNjepcIM4zVxeuQa5cLPZy/dOK1rC/Ew2gBWHrXO4a3NLmxHJ2PFaenwxuNzEGsRJFOAetW7aZoiCp4rala5lJXOiCqBgUuPSoLOZZk96sj5euK74HLMaUZutMkj29hUwfJwKV03Lxya2Wxktym6jafpUEoRVBxVhsjKsMVEyBhtqZRui4uxUVgX5pxK014/Lk9vWmBucVyzpam8Zku4DpSFueaSKRUfJGQKfM6OdyDHtis7NF3FjkJOM4pZDlfrUCyHP3QDQfMppmbEfcPmBoM2V2s5FNIk9KVYwzfMMGuiM0iGie0dguGYsPerJx+FVVjK/d6VIufWupOLM3dEN1bh+VAzVCSJeVZSK16bLCkq/dGaHBMamznJ4TG2V5FW9PuWhcFT8vcVZuICmeMiqJXa25eKn2SK5jqrG8SZAeAa1YmUqPmBrioJmQhl/EVu6TJBdZVptkg6DNNUiHKxtlFb7yg0x7VCOBiovJuIj8shI96kWaZfvYNP2RPOQtaqD1amSQKoyuSaurKTwVzRuUnlMVLosOdGVIjD+EimxySRt8jn6VrSRh+hAqCS15zjNT7JlcyGwagyjbIgY+uatw3kbdcCs6WHaOAc1EykVPLYVzeEkbDg0hjhbrjPtWNbtKThWrRRLhU3cvx2FJoZK9pEwyCKrSWLZ+Vs05b8q2ySMg+4qwt1GTWbgmNMo/ZZVH3c/SoXLI21sg/StxWU8gimSwLIOik1jKmy7mFLtKH1+lUJrbc24V0v2EYPy4NVprCQdFGKzcJILnPyRpj5etQZKttNbElgUYsQfpio/sqMeVpptMq5nLz35pfmXuK0PsK9qhmtZF+7zWymibFcN+dKH9qTyZA33eaUo6/eXFUpIQpNHakozT3CwGkxmnqAetOwtFgIhCM5zQVZTzyKlJprntTSHYRG5FWIHVW+Y9arhaekTSdBirQNGk0ICB9wI+tRFfTFQmORU74pYN0hIaXaB60ybEzIUjLFqqNMC3y8027lIO3cSB6d6Le3eRgFHJ7U1ILEsEd1czCK1heVz0Cir09hqOmyD+0LRogemav6Rc6roERkt4Yy7jqRnFQXupalqDl726LnP3e1aR3JaIwyvH8rbTSeXMeFlI+hpEOD6injGcjirMypPHdJ83nmoVW9JJFwMe9XpDkc1H0ocR3IsTgjc+6pvOZEHBJpuaQsAPap5EPmJDcgjgYNCz+pqoXQt1oRVZh0NS6aHzGgs0eM7qnikB6VnOisuAuPpSDzF+62Kj2aByNRmLe1M2j8apRyTbhubNWBMRjtTUZLqK6J0MyNmOV1/Grltq1/b4/eeYB2NUFuR3o82Nu9UqtSL3C0Wb8Hihfu3EOPda0LTXdPnIAm2H/ari327u1H7vHQfnXVTx847idOLPSI5IZF3Ruje4NPrzqC4ljOIZSnsDWlba3fQjDOHHua7aeYJ7mToo7LmmPWBD4jXH74YPtVq31i0nP+tUH3rtji4SMnRZpE4qNm96RZo3GVdW+hoat1UTM3TaEzxSUdqAB71alcTQuRRnmlxR36UIQUU7HGeaQ9qaFYSgUUmcU2hMXvSH6E00saUNxWTdibGMWamMfrTd3zUE1mdI12wOKhJ9aWQ81GTmhIB30o+b1oiqQLkGgVyIs1KvUU1zhsUgY+tCGSE80BsVEW96Teaq4ywJKXzB3qtvNG81LYrFxXU0rSIi5ZgB71QmlKQsy8MBwa4nWtau/tJjeY7R2HFclWt0N4U0dze6tZW0RaS4QfjXOah4wtVJW3VpD64rkru6E3Xn8arqwUcLmuWWIN1TNW98SX8zExSNGPasia5uJjmWd2z6tTipcdQKjWFs88Vi6xfKMCr2bB+lCo27rUwRVPXNSIFqHUuOxGkLH6VILdT96pOg4amNLj0rNvsFrj1hiHaopFCk4WmNO3qKZ9oJOPlpXGSeXvPemGMqaUzle1IZdy5FA+gkjMKid2I6kGkaRs80hbI6VIDCxHXk1G8mTTWJLE5pAKCrsXc2epp4c4+ZjTVGKdx1xmgV2ODb/lxUgVR0NEW2nb0osF2N4zTsLilUozdql8sY3BhilYLkBAxwKbzn2qxlV6gmmPIp4VcUrBcjBOMU0Iuadik6UrFIcAAa8j8Xj/iez/U162K8l8Xf8h2f6162WLU5sW9Ebvw7/wBYwru1HbbXCfDs4lY16Ap46fnXLjF+8Lov3Rix7j6VPHCveoWznil8x1I5NcppcuBEwPWh3ZV7molkXHLYNOEob5eMmiw0yjOxmcK3C5q08ix24SNQaq3e5XJxT7G/a2bPkxyg9nFZyix3K8s2DyoFRmbP3f51YuP9MmMjRrGD/CvQURWPOcjFRyjuUZWkk67qQL0BzmtlrcLH8uKoSp8x6UnEpSRAeBVZid9XjG2KabUnris7F3IEc9jSknvUwtSDxTvLKjpQojuQxgmnBcN3qTdgdBTC5z2qlElyEIbFIobNPD+oo3YNHKFw29+ahlPPWp/OPoKiba3tS5RpkYbjmm8Cn+Xk/eFL5XHWlyjuRFvQ01tp6gGnmJ89jSGGRh0FCQNjBtz8vBqRZWjIZTg002z+lIYJAOhqkxF86lezRiGS5ldB0VmyKIUZ2ywOKzlLI2f0rWsNUVE2SRAimRY19J0VL3JjmUHrgmm6xY/ZgEypI9KpDUAsm63ynsDUk99LcD94Mn1pXGWdJvpLddpXzgexqe+aO6G+K0Eb+orNs5jDLuCq3sa111JSo/cqh/2aBmeY7kpuaMBffipLO0YnMfLntmtObULKW1MTw4fHUVhmeWCYlXZU9vSrjDmAtXcV1F/rV49RUcTZwT2rodI0K68Q26/Z7ltpIDt/dFdL4l+FOjaN4Rl1iz8ST3N7Em7yiwKE+nrVyo2Vw50mefh4lzub6Ux723TjGfwrJglupog0qbW7iniCaQ/KpNcjdjVMsy30f8AaqrXKZ6NSNBIpwy4+tQSqwc9MVHMwJzcpjgfnVee4dh8nFRSKy80+IgjBq0wIPOuW+VmYD2qWOOQkEyt+dTBR6U5Rg+laJtE3AL70uFxQevanKvNPmYhvy5OVFINoOdo/CpShbpTGXFS7gmRyHPaoeKnNRupPpWMmWmJHF5h+UgH6077LID1U/jUfzJzTGuXArOzNLouwQj+IKa6nw54f8JXtlNPrmstZyIpKonU1wrXEh6HH0oCPIN7cj3rSNMdyxd/ZhfSx2TM9qrYjdhgkVGRkU5G4AOMVoW+nSXFq1xCUIH8Oea1UBNlSyma3YsoBFNmcuxY96TDZIZcEdqHB29MVaiyGV35PNIKDu8ypQpA6CjlYrkOzPrTGTk4NSS7lNCDI5bmp5R3K0in0qBl5q7JwxqFnGelNILmPd5VuM1Np8UxcNIpINacflk/6pW+oq0u3ZyoA7YFaOfu2AgXaBxSmh8Z4pRyOaysNMa2QODTlLMOWOKhnaY48tBj3qW3ExHzcUcomyZo9wHOOOaV4YFjHluzMeoPSmMGx1NEbN0IqRXHxJkgdKtBcDAqKI1KKhjFHvS/L70mO9FVzCsSLhagvJtsRCjJNP3dhjNVRGftayOwZFbJX19qrmuHKirmU9d5p4klTGGavQU8fWFron2EeGdPMu3b5rJljXA3cv2i4abaq7jnCjgVDGkS/bZFT5smq73DP/wDqpvzEYpADUlNCq34VNA2XznFQhacow1AjRHQUEZHNV45WUdjUyShuvFJgRywRMOVqgfMWTGDjPWtVmyOMVWKnnNNMCJAfU1LtOKZytL5g6fzoACoo8sf5NOzmlFS2KxHsx3oB7U8gE0w8ZpXGOp6bhUatzVhMYoAcme9OoBpyrnk0XIYqoccgUHg1IOlRvw1JthEYcjNROe9TCo5F4qLmiItw9aVSM9aRlAo6UDsSZpC31pF3MeBTjmpEhN3saTNLRx1p8w0hOaVWZT940xnz04pjE09R2LPne9MaT1qDJ9KAST0p2DlHsx9eKaxpTTGYU0gasO3e1OjGfmNNhCOw+cfgateTj7pBpNWFcYOlB6U7afSgrUBcYrYPNP3r60qx5pfL9hS5kIdFKf7xp6xxmTefyqucLTlJbpSuwLjkH7oAFPhOGqunSlMhUVIWRPPcbBhRzVGV3kPzMaHfJpvrWkYhYkjCqpzmnI6hxTF5NPWMswwK1sFy3Aob73Sr0ccePu1RQMq1LHOVq0S2TSAIco2DUEsjsc8/WhpGalUZpSkJEGKXC4p7lQcbcmmgc1zykUiGRKaoK1Yaq7HDe1ZstDh+NPUE1ECPWlD89RQhj1B3YOa1LQAR1mxEsw5rQjysfpVJEdSVzgVXdixodjTabQgB/OpVb86i75pwYihIY4RRtJvYdKsmT5dvQVWEnQGrFtbTzXAVVLA+lddJOSsYTVtRn3uOua0LDQbi4TzkBA963dF0JY8SXMYJ7A1voiRqI0XAr0aeB5lqckqzR55qulsuUkXDVzN9atbAuuRj0r13U7GO6hP94Dg1w+q2JjaSOZSFPfFY18GoFwrNs53TL/5f3zbvrWxDOjgFGx7Vgy6fJA7NHhkzToJWQ/fH0rz5LlZvzXOmhuGT5kYqfY1s6fepLHtm4euTs7nsTmrombI2tz2rSlVaM5K6OujUde1SIcCsTTNQb/VzED0NbaYZAwOa7IVLnM42ZHOgcZ/iqAx46irLA9jUTM2SMVqmQQvGrcEVSubdY2yCa0ec1DcR+YM96mUS4yM/b9altjtYEqCKRvkPzUvzMMoBXLKLubXJ7nyZFBRArUyNO1CK/wDEMfhVuO1YrmhRBspS/KxHaoJm43KORWjJH2YEVWlhGMg5oaFcZb3JC/PHmp0ZWbJXaKiS2bG5cGlKshOacG0Sydtp6U0Lk4BNLEdy1IEwQa7IVDJoYlrJOdkcbSH0FUbzT5YZCskbIfQ1tWtxLbNvhYq3rSXd092+6c7m9a23Emcu8ZTOD07UiMwkDplXXvWpeWe4lkxk1mMjRsQwqoagzqfD+vJJKtrfrjIwH966iTS45VEkcmVPcV5YWORjiun8LeJJLLbbXTF4ieCe1dtFR2MpHUtpTLjZJ+dVpbCdM8Z+ldBbSR3ECywyK6sM4B6U7aD2rr9jBmN2cq0Ei9jn6UqrInWuoManqgqCaxjcdMGplh1YOdnPnB++ufwq3Bosl3AZohHtHXLCrb6ZJ/CwNQGG5g6b1+lcdTDMtTM6TTZY2OFI9xUJe8tjlZGGK0nllxhmb8TUEmW71ySwzN1MyZpGlO5/mb1pqMy9K03hjbqopptI8c5H0Nc06biWmRxSbbfzpJBgdRTBqkeQ0LZX3qjrkXlQlUYgfzrBt7qSLC9qwdy7Hax6zb4+diD7VcgvLeYfLJn61xUcqtg1o2cq8DGDSSuB1DRRyDsahfT4u3BrMjuHX7sjCrsGoyKNrhGH61bokXK1zZOj/LmoDazDnbW0NQtyvzLzUqTWsg4K/jWcqBaZz3lYPK81HLGpHSukkt4XUjaKo3Gn4BKc1k4SRVznprdSPlJBqq8Mi9jit97V16pUTRc9qSlJAY8XQBuKe6qB8rEmtKSBWXG0VXNg5PynFaqfcGikPeo3b58VfksJVHBFZzK4k5HIq1NMmxPGMEHNWoZFX2qjlhSgtjrVqQjVaVWj6iqczqAR3NVHZgOGxTGZ8/eoGWBhTkHP1pJLxkYbevtUPJWomDZoC5pxarcAYad2XuDzUn2pHGe9ZIXdT/ugc1SYGqkvNSCbHY1j+e69CKlS7l/2avmJ5TUWdT1NSABhuXNYjSMxznH0qWO+kjUKeRVKZPKa2B6VY0i5XT79btreK5A/5ZyjKmqNnfQNxJgZ9a2UuPD6w5kmlL+gFax1IZD4p1CHWZ1mj0uGxYDkQjg1mxQqo681rkaXNGWjlZfQNWY3yyEKQRTkhXF8setG0KeTQHH40E575qLBcUBaRl96Mj0p6bSDQBERx3pBUpzULsV4qZIaGyOQcUzefWkY1Iu3byBms7FIartnipFkYnGTTkx7UOmDvUg0WC4rFu+aReTgfpUM8kjdqqRySebgsaak1sM2IZp4m/dzOn41pWurXkON0m8ehrHg6DLfnUjhs8MK1jiJrqTKKOmi1xSP3kePcVdt9StZBnzAD6GuKeWSMf3qal4e4xXRDHTiQ6SZ36Sxucq4NTx4z1rhLe/ZT8rsv41uaPqjOQkrZ969GljOYylSOiIFJtHamK25QQeKcSMV6EJXRzyVtBMVG9OZqaOpq+pIlFDA9qQ7geamS0Ec15lIZD61AWJpC596xNycyDFN8wVCWJpuKAJ/MweKcJvqKrHimmT/AGc0ikiw0gPTNN96hDinKx3UrisSj60uBnrUTtxTd3NK4Fg4xTTUYY9waVzld1TJ6FIjunBhZe+K8/16JhO7MMHPeu9O1hXO+KbRnQtGmTjrXm1tzogzjgcCpI3X+KoQpVyGGDVhFTAz1rmZumBdR0NNMpNSfux0FMfAqGNETu2e5oE20YIOaUTKp+7k1FIyscgZpWKJxcHbgfrUbOx61D+FAJosApJoT5XDU3NHzUASyzEjGAKgLGlINIqls0AAYtQc0qI3PFJigYhpKU00tUlXHbhinK4KkVD1HWhtwXinYTJQ/lnr1oE6/wB2qxZ8Zpqytn5qZNy0bg54XApy3LZqpv8AU0qt82V5pAaAYMvvTo2VfvDNQRE7eKc24UAySRkPTIpu4UCMlN1AXBqWNMevWvIvF3/Idn+teuKea8j8Xf8AIdn+pr1Mt3ObFO6RvfDvh2Nd4HOPWuC+Hudz4644rtN0o7CufFv94aUfhLykMvWmsMdSKpFmIwSagdW3EmVsfWuU0sX3OCAKvW4EcWdvzVhhgo/1h/Orcd+Vj2k7vemFx9xIXlOelR/LUL3AJPGKdFKjD0pMLkysQfarlpMqkZwRVEYY8HipBH70iy5dzBz+74zVaOJc5bJNPRkXmkluOOOKiSAUpGKmihgcczKv1qkZs+9RmQMcHIrKxSZblEaSbRhh6ilEluqnejH6VXBRR8zVFK2fu8ikDehLcNbuP3akH3qEBaYc0+EoG/eZx7UXJuSCJSAQDUhtUMZbuBzzUoKceS272IqJ93Jz1oHcq+SrHvUMseDjNaQZVTnFVZWUnjFAXKZ3KccUbpPSrGBjpSoooGVtzr7UgkcHirMyZqAKM9KllIesj08yblw1GBgdqNmR1pDImMfoacmwnhaUx4/ipwVR3pXGG3HK8UpkccbqbSE0riHea6nrTzeSgVAWz1qORsHApp3CxvWniCFbcRXFmjEfxKOao3morNuCx7Qazdx9KeM4rWMrCO5+HPxDXwiHSSy+0xv94e1aniv4mWOuwNDa6ebNXPzAd68xYdPlqWOMt2qpVG0BpNdIWyPWnxak0TbkQVQVW4p/lnHWuflL5i/NqglUq0QH0rNlbP3QcU4w5PWlEZFTyj5iuF3dzTo12nnFSlOaNpp8oXBMZqViMVEFI6Ug8zPPSqQmSKBnpUmO1QqxzVqFg3WndAIowMGmSqB61PJioXOalsViszYPQ00kf3TUkhAJpq/NUNFXI3b5NuDmoreE3Em3pj1q8sXvSNHt+Zcg1aRVylJbeW+KUjanFSy+vOajIdl4AxWiQcxGd1OjkuIgdkhUHqAaBG1SoFj+8cn0rRITYiO7sFVSz0y4aeJwsiFTUqSssokjwGHSnXE8lxLumALUWJuVw205IzVqFUk9qqyZyemKj+0eUpweaqNkTc1VtY24zzVK6t1hkOxue4qit7Ij7lY/nTLm7lmbLHBq7oC4LcOfvYzUUtrs/izVZJXyBuNW7YF2zz+NRJ6FpD4rfCbivFLIFPC4qeR8LtBqmN2/FYMocFXP3alRV6baIxz0qUVDYhqxru+7mphErDoM1GzbfmqF5mzwcUcwFv7Oo64pnlR54xVQyserE08SADhhSuOxKzIpxSeavaq5lB6kU3fk1DKiWTMvsKjMwz1qCRsioZCe1GpVi+Gz0qC4dugzio7OT5trGrkqZTjGTSbsKxnGTnpUobikMJzTvLbHTmi6GIeaei0qW8jdcAVOkZQeopBoQoGMoXAxWlIsZjCmIZ9aosxVsrxUpupmTBCj6UySKRdrHb0qMvTysj5IBNOjgb+JaQDVfAqZWDDpSeS3tTkUJz1NADJVb0qsyNnpV0vu4ppFICvHx96pCeM05hx702obGR5pMUtOXpQIE4HSpFOO1MUcingZNK4yVXqTqKYq4FOBGBVpmbiOHvmglR60qgGmP1pNpDirC7hio3bikZ8UxmzUMpCd6kG3HSo6XdxUs0TJAeKa5oGcdc02TdmkkVoMb60zn1p1Ia0QWQUfhRnimbjmmTcfSH8aWNHduBVxrORIt7rj0ouFyovzeuKo61Z3FxAVtJdje9a8DRpnctLK4fsKunUcHdEt3OU0zR9Zt23SXiEegNdPbsyxqr4LY5+tGBQAM069d1NWiEiRm4oUg4FManRjJH61zMomAAGTUTuMU9247VBjcRipSAaAWapVG0YpY12jkU13xxVPUBd+CetNLknvURNG6rUUBKrc09Tg1CpwcnNSrzWqQXJIz8341YjwWHaqqYqVWAFK5LNDCgfezUT4z1qONt3epFGT0yKbZNh0aqSMdKdKyrwOtKFKrxxUT8udwI/Cs5MpEeeaNxHShuvGDTGPas+Uq44zL35qKZlI4pGXPSkKMeBRyCuQlhTVarj6ZL5Hm+an071l7/nK981SgFzQt5MNzWmkoZPlNZFv82M8093dCdrYxRYLmqKTkGs+LUHXhgDViK8jf73FNRYiYnmlO7AC8k9qbHiRsKRir9nCsLrM2CewrelBX1InLQs6To01xhp0ZE9TXW2FtZ2kYVFBYfxGsP8AtqQRBAFFVpdUk/vc16dPlgcsrs6uXULeDmSQj2xVCbxJChJCkr64rlbu7kmX5sGq8N1JDJnaPoelb/WrGPsmzo7vxZDsIhBD9q5291251G6Ecm1RUk9rBfKXXEcvt61g3EEsExWRTnNZVKntC1GxqziPbgMDnrisu7tlY7o+PWtjR9GurpBIp2qegq7qGjy2sXmOoIrz6lCW6N4tHLQs0bAGtK3nDD3ourdSNyDmqZ3RN8wrikmi0zXVg2Mda1NL1FoSI5Tla5+C4UgDNXI2BOTzitac7Eyjc7JJY5ACrA5pWFc/pt1tPOcVuQS7wK7IVTmlGwMOOaQYqcLmhoxWydzEp3Ft5y4/lVQQSQH5gSK087T8pqncTXTSFFh3D1PSqlBWKTY+JsrzzViO4VFwqnPvWbsnhcF8gGr0EfnLlT061hKHYtMbNJvOTwKYrJzlatraqw+8QfSo5YNo7VKQ7lRm5+U4HtTWjDAYfn0NWZJLIxkeW6SDuOlVH3fw9Kdhjo5FiOGp32iPdwwqrJA5IzThanaGUjPeiLsFkXkZWHymlddwGarQqyMM5FWjzjFdEKnQxmiMq3aqt5a7xkLzWgV+WmHg1umJHPyRNGcMpFRkCtueNZAcgVlzxGM81UZNMGky94d1650m45JeA9R1xXpOjana6pAJLeVWPcdxXkLGr2kX9xp1wJreQj1FdtDE62ZjOmj18L1pPzrL8Pa7Bqke1cK46g9a2OK9OM4yRztNDQOKAvHPNLS4odiFLUry20DjlBVGbTIScrkfStXFNKms5UkzRTZkNpTbcxufxqnLZ3SH/VEiunjWnbcnnGKwnheYuNSxxdxCGBWeLP1FZNzo9vIxMbbK9HktYZM7kzVO40W1kBwCtcdTAG8KyPLp9PurSXIIdSe1W7RGbGcg12dz4dPPlsDWPc6LeQPujjP4VxvCOJp7RMqBCE+UZqMswPcU8w30JOYzj6U0SHP7yPB+lJqwbgJD3pVlGeWIqaOFZyAsiKfc0+40e6ji3o0cnsppALbSr/BO49mOatLfPH97DVhG3uYX3SRMo9qerN7/AI0uVMfMdFFeQzcEFTUhjtWYbutYEUm0c1Ot0MdeaiVBMOY15bOJlPl9ulZdxHMjEbSB9Kls76NZP3jN+FX7i4V0EkTI4/unqa55YZlqZihXb1FNis4kOW5rYSe3k+Vogh75qIW8b/ckA9jWSpSiVzJmPd2m4jyhg1G1jIFBIOa1Zh5fCpuPqKZ8/oR7Uc1gMWa3ZFJZSBVF2XfgHNdJcR+YhVulZ6aUC7FGHPrWkaiBopQru57UPHitGKyZX2uRtHcVDqUIiX5TWikiSgeKNrEcCnIC2MmrCjjFNagUmXHamoccVakXPSomjY+1TyiuNBzUb9aftYCmEGnZjFQd6f8ANnjFNUlR0FBdqfM0FkW4rxok+Zc4HFSWl4ZSQ2QKz2kbFSQNgA0Kcg5UabllPXIpouFU5Oapmd84zSSMxXiqUmS0XhexE9asQ3aH0rDwc808Eiq5xcpvGeNhUEmD0NZaTOo4JqeG6zwwFHP3DlLKpz3qVQKpST7ckNmo1vGB5GaQNGkSfeg9OhqpHenPzLUv2nccDGKQhGzk9ao3CMTlTg5q8WzTWK4OaRSIdOun3+U/JHetRcsMqaw4YWa4OzI71fWSVBtyQKB2ZbZW9TTWUY6VAJpM8tS+f6802KzFdWC5X1q5pkjAhvQ1T81sZWpbKVjIRjHNa4eVmKSO20+6Z4BmrqudvtXN6XcNEwDcrW/GSygjkV9Fh5XSOGotSTfSFqTaf7tIVNdVzKyHq/HrTt2faohRk0xNHJM1N8xfeo2J2E5qsWYGuS50F3zATSPJgdap+ZzinKc0XAsbyaYeaZkgUb8d80rjsOBxUivVfzVzTxJRcSLYAIowBVbzG/vUCRv71S5FJFhm4qInJpFLHq4pkh5+U1Ny+VDj1psqJIhU81GzN2YUgb+8efasKsOZFR0OX8Q6TtYywrx3xWEFwMHORXocwSRNrDINYWo6OjgvCwHrXFUhym8Wcs2QcUwjJqze25t3wx4qBcHpWJSsIIN3eni3GOCKUEgEYpfnVcmgd0QPD15pgjbPSpg2c0pzRYTZGsDn+Cn7Nv8ADTt7jjnFNL5pWKQ0lfSmOwx92n55qRYlk6kUWC5TLHNSphlz3q19mXNQzwbD8posUmRsobtzTfKjP+szTWYr3qJ2YnrUgOmRFI8snHoaYDg02WQjjNQmRh3pjsSSsCMCoCuT0ApCxJ6805Fc9akLC1JD8p7YpFiZnAUZOea6HT9Asbi0aa41NYJAOEx1oE0UEePyxtHNIzHnitfTlso1aP5SVz8x71l6gVaU7TxntQJK5DFL83PSr0Rt26mssRsDxmnopXOalspIt3WxG/dnIx2rx/xd/wAhyY+5r1gMT1ryfxb/AMhyUeterlu5y4lbHRfDmGTmXy2ZO5A6V3y2pkUvtOPauJ+GutS2UEtqYkeN+MnqK7e11mWJSIFAB655rmxi/eG1Fe6UpAm4jkfWomWI9WqW/u5Ll9zKoPsKrI5U9Aa5UtTWyEa3jPIbikSBd3BJqSSYMuNuKLdghDbgSD0qkFhWhA/hI/Ck8sVfXUFb5WjH5VqabcaWf+PiBWzVqKIbOfjXB68VcV4gvJ5rp5l8Kzx/JamOTHVW71mPZac8mI422565qHAakZJZecGoHwfStfVtNt0tw2nuzv3BrEaxvlXe67R71m0ytBy8UmD7VNY201w2F+f6CrN9YyWgXzkdcjjIxmspXHdGcUZmAwanSHgA0qDnK8VNg96zbB7ELwt/CavaXZ6e6P8AbndTj5SvrVekNK5IxISlwQhOwHgmpZlXvQGOabcZdcLxSuxoqXTqOFqo0h9anlhbPzVA8OPWnzF8qBZD61IJjntUfl/L15p0ceBz1o5g5UKZGbrTS3PSplWneWrDmi5VhisCRUp6UghwRStnFG4rEbGmc5qTGRSUrIY3B6UoX1p4oK8UkrgNwPSmlV/u1KBSkDFFhkQUdhTwtCrzUi8VSYWI9tKhAPzVONpHpTGRc9aYmiRWTb0zSj8qjHHGaXJoYrD/AK04bfSow3tTgx7cUMFcV9p7UioD2pMn1oDc9aVikP8AL9hUoeFU2suagduOtRtuI6E1Ix7FMnHTtTTJhQM1Gc55zTSKV2MeZGI4ak3Njmlj2qw3dKknkjOAgxTQiA5Y1IgxT44WYBlb86ayH+9T5RDtwp24YquysvOSakUFl461UUTzMZOykelVjMEBbtU7W00hwp/SmnTJu+TWqVguVfOLHjgU5SzH1FSPBHEBnOe9XbFYJFO11yOxNUiOZlBFYHOMU7DMdtX5sLkYFVgPmyODRcNRgiwPmOKie3jY4zVqUl+vFQ7QBk1LkioplafTQEzDICfSqawsCQ6kMK0WuBFxuyaqz3RkbJ6/Sp5zSw2KMs33c1pQqI4sY5rPilZfukVMs0nHINS53KiSShic4NRIcNzxT3kYD3qtNLt5bA5rNlIt+YuD60olUDrWb9o3MQCKljy33mqZXAtyyB1xmoSuTTD8veoppiPutUJNsrlJ/wAqTBNVPMb+9UscvHNU4tDJCpzThxTRIM8VIjDIpWENI470wjmrZCsuMVE0W0/NxSLKpyp4NWIrhhw1MkEeeDzUTHmnuSy6rI3Q09VLHCjJrPViOhxV+1uQoBI5qXERaiRlGGUipSvyVG14zgErU1o6SSYk4FUkIqNDjk80Kg7da7Cx8O2tzaNOLxQQM7d1czeKsNy0a4O04zTsST2SIkYZ9tNu5Y2b92v6VXZ+OtMdiep4qWtQuPzTKbuHvRu+lHKK4uKRhThS4o5QTK8lNqyR+NMKjtUOJXMisTtNKG4p7pzURXn0pWGKH9aejZPGawr+41BL9Y7eMtEcZOO9a1nuUbm6nrWk6PKk31C5cpwUEehqLzOaXfWTTGSZPrQeeuaapzSvxUsBKTaSakRVK53UhZV71NwEMZA7UwVJ5mRUbZzQi0SAimvTBkGlzmnYAI4pOKd1FQz2sswzFN5f1FOKu7NhzEojDdAa1dJtYUffcKGwKo6RbzxkrcTiUewq/I20fLV2XczchL7yzLiIbabfTK1skeSSo61FISxqFwWFJqwJtkIXd+FS4G3pimMrL0bFOjRpBjNSwYw9aWpo7Zt3LVaS2qWxFSOFmPSppY/KQEAVOEEZ5NVLyYscLnFK1xkRJbPFOVdq89aZE20/NzTZ5Sx4qlEYksv8IqIcmk2tT1U+uK0UQHCHIo8vB6VLGeKlABxxmqsIrmnRsM0s0e1qiWgm5ZCgkVJ5e0UyAE9KsqjMMVmytyI9KEldR97j0qVoGC1XmVl7VPMwLCXY3fMK05NWt5bH7P5ADYwGwK53PPvQWYU1IC6W9800kVUWRvXirMLA07iY7rxTkVs9KlCrjPemscUrsWjHyysYSprKaL95nBzmtLluKjdSrdOKqN+opaIhQ7eq/kKjmYEkdKtBtrB1xuFVtQmNxMGZVU47CtOUXMQYBOKfGuGHQGmIPmzT8jPei1guTMJF5HH0pUvHjwGLsKiWRs9akgVruYQqUDf7XFUnYRcjv4W/jI+tMudQA4jY/WqepWZt5fLbGR3BqttbAHWrVRi5UX0vJm6PTjdTZ+ZiRWajFDzWpZQR3CcXCg+4rRSYmkW9MukacJ5oDZ6GuuFjbXVqnnxhq4v7ElvJ5nmAn1Faulau9u2123J7muiBhM2Ra6janbYXixxf3WXNVNUn1hk2y25mA7r0q7b6tZTH/XbW9DVh7yNV+Rt3uK0aujNSZx/2k79ssZjPoakZVdCOqn0rZv7aK8+9GN/YgVlx6dqELsphZovUDtXBVw8pPRGsZox7mB4ySucVNp2oCMbZV/GtGSFGG1mI9QR0rMu7PyiSnSuV05Q3NVJM145w4DL09q19Pu+QrHGK5fRtSjs5Ck0XmKf0rTaWCXElvIOecDtVwkyWjqYps475qZ1Zx8tYWnXgA2SGti3fcoKmuuE7nNOIvlt37UKyg0+QnBqv3rqWpg9C80kBi/eLuGKp/aYYQPLQ4zUq8qM81BJCWbK4x6USiXEkl1AEYjjwfWoXkkYZfO2myRc+9Sbfk2sOK5mjQZIkTQ5XkimxQyOvyqSK041ghgCgq2euaikvYbcfuxn1GKaQXK/lqy7TwfSqRuFgnETA8njitORo5Y/OTgntTBBDMuJV3H1quVCuMtWs21KCHUAyW0pA8xe2a6rxX4Th0qxjv9IvkvrUjJAYFhXIXCtbjYPnj9DUSrn545pFHdA5x+VFkPUsrcKwPB+lEjbxwKrxlAfvYq3F5LKfnGapVLaEOJWKt71HLAsi4ZTn1rQRV+v4UOob0rVSuiNTnZ7Xy2LckVX5U+1b80IbIzwaz7u12KWBq07ajWpWtLia3mEsLFWBzwa77wj4oj1AfZbvEcw6E9687BO40IXRxJGxVx0Irqo4hp2JlTTR7Zuo3VxHhTxUXZLO/G3sJK7bKsAyMGU9CK9SE00ckoWHBqUNx0qM0BueK2Rm0WI6kAqGMmphTEPXpQRQvSpAvFFh3ZHtHpS+WG6qDUnln1p6LtFS6cWUpSKslnC/3oh+VVZ9Hs5RzF+la2KbispYaEi1UZyt54ZjJJhOKybnQ7y35jeXHsa74rSMgI6CueWCXQ0VQ80kS+iO1lZh33CojN2khwfpXpUtlBKpDRg1nXWgW0nK/KfpXPLCNF+0OFXyHP3ttK8Mf8Lg10d54bYAlcH6VlTaHcICV3CsJUZRLjJMztm3tT0B6g097e7tz8yEj6U37QUPzRkVm4lCmYxjJ5xQl3ulDMoxntTfNtnPQjNPMEZHyutQ4XGy1JfW2PkjcHuc1Gb6MnBXIqq0e33pu7/ZqPYxYczL0cltI2PmU+/SpHjCglWBFZ34U5WKnIJrKeHtsNTJXDZ5qOWFZV2tTZbhlGSoNSW8scg+Z9hrB0pLYfMQw2Koc43UXaJswqjNW2Yp91gw9qZjfSSktx3RnLEcZYUNGP7taYgz3pjW1aqQrmWIB3zTWt0Nab24VOtVnRlbjmq5kCuUWtiDxzSGDA5U1opDKcfKMVFfSLCm0jmhtFK5lyIV4waIc56U8sW71NAh3c8UkO4zZ6dacVbHSrCR4OSalKKwq1ElszSpFJnAq3JDz0qFocUOAlIrt96kBYVZEOaQxYpcpWgxMSMFPFWFstwGCTVcrg7s1btrxlG1gMU+UlkM9vLCOFJqm8kitzkfhXQW98FkDKvOO/IqO/AujudUz7DFJhYxopm7mrKlmGearPAyS9OBVpWUJ26VLY4ofH8p4ODVyLLffww9KzDLhqt29xHj5mxQmXYlulhVd3zA+xqk9zt+7kj3FaQktZ8Ksik1FNY5ztwfpQ2FiCK6Ujng1ZtpkEgcnj2qqdPkz9w1Zs7E7vnz9Kulclm3aTI2CrA810+nTRugAYHjpXK21hGx6kD61v6bBHAg2D86+gwr0RxVEa/HtS4XbxVfzBxT/NNd/Q5rinGaOKTrzQKExXOFc1G2dmaVgME96hLGuPmR08obvUYpwYBaYznFRSFmA7Cp5ilEnLZHekOGHeq2cfKD+NLuYfxZ/Ci5VkTKhByQKdtz3warhienNPUsB93H41N2TYsKp/vZqQMQPujP1qsGOaC+0/e5pcxaRYLHuv60xmO7atQ7v9qgyhR1zU3YyxsNMPB5Wqwnk3feOKVpm96VxonJQ9jVW9OLdwnXHFSZ4yTUcpDqVNc1VFo4zUtxlIkbJpkMP5VoaxYvFMZB8wNU4m29a5bMsesS+hp3khu9BmWo3m9DRYCZbVeoFMuNsa8imJNMG4OBSSOJBh6AISwYelRNnPFSEKtNZlApGiIxkNzU0cka1BLIpWq5aldisaX2kjIUDFVZ5vmqFX/2uaNhfp1p2C5HI2TmoHl9Kn8vnrS+SB14qbFIp8k0NGWHNTvtU/ezTGfilYq4kaIp6ZqYMq/Sq5Y0jHiiwy3HcKh3cUSX2RjGaotk96FBxTAmM7FuMgfWrEDE471VVeRVqIbcetHLcVki3xgYGKYw601Edzxk06QpCpaeWNB7mmqLZPMkV55CvQHpXlXih9+uSH0r0PUvEej2yMok818dBXnGrXEd5fyXCKVVjwDXq4GjKGrRyYionY3PBnMtdvBuHGOK4jwSQJsnpmu9tLmDgMP0rjxv8RnRRfuiSRNtztNVZNw6cVrTToy4XFZ8ilzxXG3Y2K3OMtW5ougpqVs8y3yRFB0YdaxpEKkKRyelaOn3F/bW7LE+xT2xRqBSvYTbXLQhw+3vTIi2R1zWppliZrhp9Qt55Yj/ABxLmpb62so5i1iGdO4YYIq1cTRUjcqKsR3MnTNR7UY8LtpRHg8VXOTyluC7mh5Rh+Iqea/uZo8SIHH0qiYnX+KnrJMq7cjH0oUhWNXQdYg0mYSNp6y88it/xH4y0LXNPFvPorwOo+V1Nee6nfNZwmZl3D0FRaPqsOoklVII7YqZpSRJpmGNSdhJXtnrRtyOlKMU9NprkcCkyBl9jUbEjsavmSP7uKsR2ayQ+aCCKXKO5ilpM/KpxT4wxPzDFXGCqfamFFbnOKTgO5EwU8YzUUkSMMAYq0QPaomGDzU8o+ZlF7VxkrzUTbk+8prT704KjdVB/ClylqRkFuM4NSBiAK0Wt0kHYfhWfcAI5FKxXMJ9oOelP87cvYVUJ55qVfmouO5MPmpSD6CoCG7MaTzGXryPaiwE44NITUXmZ71JkYHNCAXNL1FIuAfWpgyY60XGhgU56U7Y1P8AlB60skkYUbWOaaAj2MDyKcBg/dqa3Mcg+abB9KWRdv8AFuFVYLjBtI6UFfakDDOKcQccUWYiNk54OB6U/aAmfSopGZetRGVv73FAD3kJHFRjPc0g6daXtSYIQnHenRzSJ0bAo61G68VBokTPcbuwpgYGoSVUfMyj6nFUbzWtPtBh5Qx9FNbU6MqjskRKSWrNQn2pjHbz0+tcje+L+SLaL6Emsu41rVb47VZwp7KK7YZZVer0Rg8RHod3Nqdvb8SXCr+NSWt7FcjdDIrj2NcBb6TqV2waTKj1Y810Ph/S3sn+a4Y+2aqrg6dKPx3YRrSb2OmMmBSxzYPIxUO5dvFQzMR0NcNmaXNiO62gBQDVS/vpRwowajtGZU81fmIqlfXSzy8kBvSquxaEF488wGPlPc10mjXGj/2A8J0G4mvgMfaEYnB9cVzTPxWv4W8Qan4eummsLhV3/eWRAwP51LmWoleORw5jmJ3Z6EYIp0s6xqT1o1bUm1K/e9nCLK5ydgwKouVYcms+YfKSrd+dwvBqV93lZZxms9wij5DiolaQn75xRctRJnUlz81LsAHrSLuIHPNTDpUNlEJx24p0bNSydaRT81K4mMuJpFYZXisrVLxlYDBraYeZweRUc9hHKQxI+mK1pzjF6hYzbKVGTc3BrRjlXbxSG2gQcAHiouhx0pTcZPQaRK8v40xU3ck4ptKGIqbW2LJBHj0pfLpqvxUiFjUu4XI2DKaehbjg1KB60u0UnIB8L7CT1HpSzPv6DFMVecA0/bU6CbKrK34U0g1c21E6U+YCvUyZxkUxlIan544IpsCYSNjFXrebauSufpWapzV2P7oq0STvcyHO12UexqNdxOc5oTFSKvpxSII2bbQrZxxT2TimbSO/FNRuAA880prT0vTftC7myPwqK9tlhB56VapkXsVFIz3pxxii3iaYEqy/QmlMbqcEZ+lDjYLsb2pnzbh8jc1cs4fMfqK1DaoqfNgVlIEzPs9ONwPm4pL7SGjyUwRVvc0ZwGOPanCZmG3ccVjdmqZg/ZZAf9Waa0LKPu1v7Y/73P0pjxDrtBqdR3MLy2x9003a3oa22VTxgUgjT0p6hcyEU+hocHPetVmhjHzlE+prH1nXtJsf9bMrN2CYNVCjOb91EOrFbkhSTZwpxVd9wPzcVhXvjtFXy7S3DDszVh3Wt6xqTEJuwegRa9CnlNd6y0Ri8ZBbanaG9tYDiWdF/GpYbu3uW/cSBx7Vw9noGr3z7pVZAepauj0nQZtPw32on2ApYjA0qUb892VSxE5v4dDafpUavzQ3m465qPEmfu5rzUjpuWl6VLEcCoE6elSD61mxlmObYcgZpzTMx5Aqru9DS+ZVJk2JwRTWx2qEy+1PRtwptglYXG4+1W4toTharoM5q9awbgMsBUCYW68n5adNKIxjFWJUiRgFYe9UZ1DOeeKAIHlyT3qrIalbgkUxkzTRQwdKDgdqcE96ekasfWtUJjAMilWPPQVMIhmpVTaPl5qkZlcRt7VJGrKDmpRgHkYpyjzZBHGPxqlG4MrBi7bSKnWydxu5FWzaiAhnHzfSrELKeG+X61p7NGbkUoLZ4xjGfepxA+NxGBVyFPOnWGIbnJ+VR1NX9Qt7iwRUvLSWEsONyYBqJUyVMwsqOppzCOQbStSusLHdjmmpsyQuaylTsaKdylNZqT8oqA2h/uufoK0LiRVQ7chqn0XWWtUaF4I5lfuw5FY2saXMKS3ZT8qsfwp0IZRzXRXRiZvN2qA3YdqYmkLqKltPZWmHWLPJoE2ZMbjvS71qK7tL22uGhuIGhdezCovnX7y1VhLYtIxDZFSFQ3WqaycgZq3HnHJq4oJEcka++aqyqc421oHGeaYUjY5LVstjNszvLPoaRo37Vo+XHnrU0VvG3tVWQ+YxSrrzjNRtJtcfKQfWt6azUD5eapPbqcgrRYVygF3n5t34mkbCHKk1Za2kyfLGab9lbHz8UWHcr+du+VlBp0TbT8vFP+zKx+VwfxpyRbPvVUYilIsxCSRR82RT2spG/wDrUWxZWHlqSPpWjGshGdpH4VrF2MZNGfDaMjjzcle+OtdNpEVqFHlMzZ9Tmssxueq5qS2aa3kDx8GumFRGTR3tjZwCEHy6tBEQYCDFcxY+JnjAjuI8j1FbNrrFlcDiYA+hrvg4NGEm0U9a0RLgGa2ULJ3HrXLTW8iO0Uqkdq78TKfusCKqajYw3aZ2hZOxrkxGFi9Uawqs87uNLkJLxLj+tQ2rG1lzIrYrqLqGaBzGw47Vn3lp5yHI57HFebKlys3Ux8HlTR74/wAs1fsrh4SMkla5iKO7spuclM1uWkn2gL86gfWpjdA9TpEmSRQR1pXVcZI5rPiRlUbOcVMsrnhhXRCTMZRJw3pTxjFRjkdqMlevSt07kWsMuGOSVFQNK5GMcjpVk4NRuqkdgazkiky1pq2t3A6y71mHSpNOs0WZluE3rng+lUIJGhb5TV+3usDHr61mMvNptrISEYLVVLNkkK9s9c1HLcfMduRSQyyyHaMn3qrisF9Aq/xA1mTRiMZi5JrYaxabh2P0pk1jbQL0yfSpZSdjn2SQHODViDzMfMKs3zQhMKu0ioLeRjwqnFTYouRSno1TYVhnJFVe2TUUskq8JzVwdiHFMmfG7imMqkfMuRTYmZvvDmpTn0rdSuZ8tjKvYRnci1mMWDc5rpWUVnahbqQSuM1Sdi0ZiyMD711XhjxXJZ4t77LxHADf3a5YR++aXC9CK6adblJlC57PBNFcRLLC4ZSMgg1MiivLfDXiC40mRImzJbE8g9q9K0zULS/hWW3cHI5Ga9OjWUkck6bRoJgDinZqEHFIXFdaaaMGrFlDUobiqIkx3pfOb1piNAOvFPDKRWcsxHepBOOwNFirl0DigCqyTH8KlDZHvTJJcUhHtQpGKNy0ikwcYU1Ed1SsQR3phqWi7jOe9IyqfvKDTm6U01Lpp7hzFWezt5OqgfhWdc6HbSqfl5rcCilCKDms3hkylVscZd+GH5MWDWVPo17bk/u3/CvSduaUqpHKg1k8IWqp5TIt1Gx3I2PcU1ZkzhlYH6V6bc6da3Gd8a/hWXdeF4JM+VOV9iKxnhGtgVS5xo2uPlb86btb61t3fhW+jJMRRx7GsuewvrU/vIHH4VhKhI0TKzMVHKZpV2kf6vFPDEnDKQfejdzWbg0DYAjpilGQeOtLGu7nIFOIpOmnuFx8cnHIp/mr61UkBx1wKi+Y9GyKylQiPnNEx+YMAZqMw+WfnXFVY5JI/uMauQ6sqJ5c9p5mf4hWDw/YpTIXk7AVn38LzH5RmtSRrd/mTK57VGGjz0zWboSRalcxltH/AIuKmjjKnnPFa22BhycUvkwn7rYqlGRTkZmOakjiJ5zVs2RZs5GPWla2aMfL8wqk7EN3IJLddoaOTJPY1XaHu3X0qaQNv6EU4FVHNVzxBIhCqozwB71XuZoMFVGW9qXVJI9uBms5OtJtPY0USeNVbqOtSpEvbrUS7s/LUybs/NQg5R+CD700ysuanVo1BZ+lRySRODsX8algiFpN3UCqsqnJPrVgrigc8YrNorRGe24N3qQ7ymAKumJcZxT1hz6YoUWO6M4RP15H0NaWjSSQyYlclPc09YR6UpiA+tUoMTZ0Vq1vKmVIFSBY8nAFYdg2OM4rWtPmPXNdlKFzCbZoWke44ArUjjKqBiodNj/Cr+3j3r2sPCyOOoyDaakBI7U6lrssYCBu2KXNGKCPalZDOCZlbvioyvoaaGBFAxmuA7BMNTWjLD1qQ496Bj1xU3RSQiR/7INSBIzxjFN3ejUFmJz1NK4WYPGF9KiZ8NjNPfkVXI5561NwsSNKBVd3yeOalMQYctmmmHb82eKRYgGRnpS8etFIRn7vBoCwo4GaN3HSkwQPWjGaQ7Chz0pygGmbTmg7hUuwDp4EmTY2K5/UNKmSQvCNy+ldAPu1JHwuKxcEUmcRNE8Z+dcGmhlx93BrsJ7WGQnfGD71QutGt2GY/lP1qHTC5gBqQkGtJtFkHQhh9aY2jz9QQKnkKRlSNUbYYYIq9Np1zGSSmfpVOSORM7o3B9MVNhpkLL700gU8k/3Gz9KafxH1qbDuNVFB6VZXaAMDFMgUluQcVdFvtXciM34U0guVt8f8Xy1Tumy2FPFWZ458nMZH1FUyuW55NLlHciKdKCuKspBLIfkQt9BUh067Yf6ps+wo5QuUcDPSkK59quy6dLGu6aRIh6scVRuL7R7JD5+oLK47Ic1pGjKXQPaDlj3HA5qeKzZh049TXM33jW2gJWxtd3ozmsi51zxBqz7LUygHtEvFdEMI3uS6h3M8un2YLXV1EuO2ax77xfpdrn7LH57D16Vh2ngzxFqDh7lWVD3c8102mfDi1iCvdTNI3dccVuqFKG5k5yZzVx411W6Yrax+SD0CDmqi6d4j1eXzGWdge7cCvVbHw/p9mo8qxTI74zV7CoMKoH4VTqxWyFytnmVj4Dmf57242ew5rl/EFlHp+pPbxMSo6Zr3QfMcVyXiXwXa6hO90kwhcjua0hiO5nKmrnL/AA+8k3GJWUemTXcSW6IMhevSvNtV0a40h90d5Gw9Ufmo7TxFq9qQFu2kUdn5rHEYOVX34m1Ory6HpOMdFxS9BwK5Gx8bfMq3luMZ5Za6u11vQ79FMF0sbkcrJxXl1MPUhujojOLLtnP2ayWVvU9qtXEls8Hybg/8SkcCq0bbSGgkQ/7rdakQKz7pQR6kVnqVdGn4V8Sapo7mO3WKaFs5SReKl1C5muJ3uWihiEnJRcVQLxbAqZxSpjZ1piINoLn5OtNZWXouanBwTimsRmobKIlds/NUw6dKa2M1IuMVN2BUvLZJomRl3Aiqei6athuwc59q2QRSEelLnZLRX78CnAYp4Vif6VI0MijJUildskrldx788VMI5oU+RiBSblU9RmnO7OOTkUxEJDN1xSbW9KlC81KqKRjPNJq4FXDelIy5FXRGM44ps0IC5GKSQGc3HBpyGnSjJxjn1ojTH3qUkUiUBAQWbAqnrUdugEkTbieuR0qy/wBzb0qpdvH5ZR8H6VPKXcyfMBOBVhXQLknFRfZYYg0pY46isO5luJJm8otszwKrkKR0SyRnowpxVTWDZwXbnOCPrWxAkqgbnqXAEPMfzZp4HFKD70m9R1NTyIq4YIop+VKn5qy5prnzGCMNtTyFXNAv2zSg5GazhLN3YU/zZT/FVKNguXBIu7Gas20gSUN95e4rKQbm+Y4qykigYDY/GrRLNuZIJFD25OfSmiKUj/Vt+VZsUxjO4SgfjVyDWVgYM02cdieK1SM3IZcxtk54qqVIqXVPEmlspeaRVb0WuX1HxlaoNtnEZPdjVRw1Sb0RLqxW50dRzXFvCpaWZFA9TXBXniPUrxiIyYx6KKrJY6pqDDLSHP8Ae6V1RyzS9SSSM/rPZHY3nibT7fPlt5je1Yd74wvJG228QQevWks/CjABrm5/AVrW2jafbEN5QdvU1ovqdDzY/wB7PyOYd9X1J8s0rA/gKt2vhm6mwZnCj6811I2qMKoAHQCjd9aznmbWlONio4f+ZmLF4dsoX/eZcj1rSggtoV2xxoPfFSSKpOckGoHkijBLyKPqa5JYitVerNFTpxLQPoacG5z3rCudatoThW3H2rPm16aQ4hBWt6WEqz6ESqQWx2JuEUfM4GPeqN7qliv/AC8gn25rkJjqV4/WRwfarNvoNwwDSyBc11vA04/FIw9tLojrNI1qOORSJUaM8EE0/wASWXnRi900g92Arkv+EZ1YktajzwOfkPP5Uy11XWtFmKSiQDvHKKawKf8ADaZDqvqjrbJ45LdWc/N3p0gU/d/nXLJ4jgZizQFGJ5APFaFnq9rOMeZsJ7GvPxGFqw6HZRrRfU02HNA4pEIddyEEexpQDmuFprc6rod1FJwtPRd1PEYqblIakqj+GpBKM9BTTCvvTdqqfWloDJnZWX7vPrUWKM0UiGTQqTT2+6aSLheTSO3pSY0VpFJY03yWIyKtqqsORSgY6dKpMaZSMcn92gRv/dq6falXpRzDuymEYfw1Ip9qtDrTSin0FJsLkO7FKGz2pzRnnHNLGhxzxU6DuCA5ztqTtRRS0EIPpihgKXNKFyKQFdgN2KNozipzEevemmFvQ1SYDUQdqsp0xUQjalBkXtT5gJgF9cUocr71FzjvQoOaOYmxOshbjFLtLY44oXpTw6ihTaDluX7HUJ7VQnBWn3ckEyHL5J7VnblbvTG9q1jWJcBfK8vnJ/OrFvcyK23h/qKhgBkcK3K1rwWcCKGUZOKrn5iGrCWQG8ybQDU8j+pzVOZmjcheBUZlYDLMAPes5dibktxKF561TS4w2aoanq1jbqWku0J9Aa5u+8YW6ki3UsexNXSwlWq/diHtYxWrO8SbeOMZqOa/tYQfOuY0x2LV5jP4l1W5bELlf9wVHBpetak+5kk5/ieu6OUpa1ZqJl9Ybfuo7bVPF+mWm8RuZWHTb0Nc1feOr6f5baBUHYnrU1p4MOA15cfVVFbunaFpVouBaiQ+rnNO+Ao/3mLlrS8jhxJr2rSYL3DA+xAq9Z+Db64Ia5YR+uetd/EscYwihR7ClY89aUs3la1KPKNYb+ZmBpvg/S7cAzAzN7nit+1srS2AEEEa49BUqDcuetQXN3b2ylpp0QD1NcEsTiKz1bZryU6etiw/NQPHntWJeeLtLgJCkyn2rDvvGV5JkWkSIO3c1rSy3EVldL7x/Woo7ORVjXdIyqPc4qjNq+lwPskuE3Yzwc1xBOv6qxLfaHDdjwKv2fhC7fL3EipkfU11f2XRpq9WojP61J/CjrLe+s7r/Uzo2e2asCPiuGu/C+p2p8y1YyAdCp5qumsa/pzhZTKQvaRc1E8pU43ozTH9aa+JHoBQjsaQrxXMWHjaNiEvbbHqyVu2ut6ReYEdyqE9n4rzauCxFL4om0K8JdScDnAqxBGx420+2gidtySq4/2TmtKGHahbisHFrc0uQwwBRyvNSM22oZLg5IzxUJmNKwE7kEHk5qvI/OAaY0rMMDio14JJNNRuOyJDzSYpQRilVgWxWiiS2IBk9M1NFGQ2duKdEoBGasEhRmqsTci2dyAKa7Be1NaTcxxU1natM+XJ21aiK5Eu6SrEMyW/3FAYd6W9EdqAqkYql5m41SZNy+l/KZPmbcPQirizxyLh4VLZ65rGj+9V+24PWtE7kSRf0xza36XMajKHI9jXV+Idel8RQwRXyLthHG3vXN2NosqbmfGe9WVhEcwVZPlxzitLXRgxHt4HDKsIXHcGsd1EblYhkk45roXjjCEqTms97Ny+5fWspoqLZhX1nNAhnkHymorNoX77T71Z1l5vNETM2PSs1lHpzXNNHRE05iUjAU5/GpdFunsbxbuKQxSqeMViRyyK3Bx+NacNrcOiswO1qzikDOg1a+/tb99cL5kuPvCsOexkZWIXaB608tJbEeW+01JPfSSWxRlGcfeFacqFcwCv7z6GpzMoIqVLV5smMZqjcwzW7kSrj8Kqw+Yuecp60hkQ/wAVZ4Y44amtIy96pCsaIYEjbV23bA5rGtJgx4bmrqySB19O9XYRph+D6Ux9uc0JggFefamuMkdqZndj4doPT8qtCGCRfmjVgeuaqhJF6A1YibaMGqQXKd5p9sTmFREfardnpcYAaT97+FL5DSODvwPStK1ZYUC7q2gkTJjIreGM/LCq06RFCk4qceTKfmkx+NSSQ26xnM4I+tNmZnqAe1MeFTzioxNtmZeSueDUyzDFLQZA0C9xTDEFORkVbZ1btTDTU2iWkNtr66tX+RiR6Gtmz1zzBiUbT3rFKA81XvbqztU3TXkUQHXLVpGpJkNJHTXF3aXI2s3I71B9nG3K/MPavOdU8caLaGRYZXnkAONvTNc5dfETV5spZjyh2OcmtlhKtXVIOex69dm0jQ+cyJ/vHFctqWs6PZT/AC3qhv8AZORXmkh8Ta1KN8l04Y987a6DSvh3qU0PmXN1FGxHCk81csupQ+Odivatnd6P4gt7naEu4z6c8muhimkkTdH849RXiupeBfElg5mtyJAvQxnmqdr4m8VaDMFkkn+U9JFpPL0/4Ukw5+59AW84xtYVMZ1x90GvH9M+Kp4W/swD3detdhonjLQ9QwBerGx7OcVyyw9aDs0NtM6zfuPYU2VN64zUETLKgkhkWVT3U5pwcg85qSBqxSIeDkVYjLDp1pBIvehplIqWi0Xoo/MjLFRn60+FmjOAvFUre6K/KCcelSLM/m9PlrO4zS+0ybwythR1qnczmSUsOlPRdxJ7H1p628W4e9UIiihimXL81KqQRrhUBP0qeOKON9u0mlvLZ4wGxtz0NVyhcyJnPmFUjIHpTURu61oTwyCHfJCB6OKyTJNHIeSyU1Edy3BH5jbYxlvSozNtnaJlIIqKKRkuBcW7FGHX3qW4nWZzIyAOepHeqitSGS2TW898lvM3lK2Pn7Vqa9oNnZIsiXAnVxkYNc6zIT84zTmvmUBQSyjoDXSuURFdaerfND37Vl3EEkTbWUityC7kZv3cY3dqufZTM4a+27PbrUyGmcqoIHIq1pmo3WmziS3Y4zyPWtDW7GGEbrVg8Z/MVjAHPpVQquImrnqOga1BqcIIbbIOqk1qnrXkmnXM1pMJYGwfau98PeIYbyNYLpgk3RcnrXq4eumtTkqwZ0cahqRl29KZBLjj8qknPQrXcpX2ObUbTlYdKhZiB1pA9XqFy2retSLJ+NVEkGKkDrnrSGWxIMd6XdmqyspNSqRt96Q1uSbuKMmmg0FhQXoOzSiot1Lu+tNEyZOOBQKijfk5NS/Si9iLjgacGHpUdGfrTUkwTHnrSGkz70paiWo7iE4FNZQwwyhvqKdS596ycE+hamyjcaXYzj57dc+orNufDdqwPl5Suhz70hYetJ0o9ilNnE3Xhy4jyYzuFZs9leQH5o3wPavQ2bJ60xlVh8yg/UVk8PEamzzaQ5BV1K/Wmqqr716HJptlN/rIFP4Vh+ItO0DTbVrq+vks0UZ+ZsZrJ4YrnOa3D0pw5/hrzPxf8VNNsZXt9CiN2wJHmPwK8/1P4j+KL2QrFdeRu4Cx1P1VsrnPoSeaCP8A1ksaf7zAVXOpaco+a+th9ZBXzmlv4w1gl9uoz+5Bq/beAfGF0m/yHUHs74oeDT3Y1UPff7V0v/oI2v8A38FH9q6cThdQtifaQV4P/wAK38X/APPIf9/Kr3ngXxdYx+Z9nkf2jfJpfUofzB7Q+jrS43ruilVx6g5qyLhx1r5cW88X6OAFlv7UD1zitnSfid4lsmH2iZblR1DdayqZddaMqNQ+h5JVYfMKqXDhVJArz7w38VdNv5Vg1GD7Mx/iHTNd/avBf24mtZkljYdQc1w1MBKJrGojOum39RVdI5GI2CteW1XHPFVRC8b/ACvxWKoNGikh0CtGBkAmnzMSuAnNORXz8zZp2VB96dh3KRjuG425FSQWrpyRVsTBe1Sglh0NUo3DmK62+RzTltselWkHFPBQfe4qlTJ5im1u3cUCDHtVppowcDmlWKST7qN+VWqJHMVljx1p4UelaVppNxMy7hsU98VrW+iQx4JYsfpW0cOyXMwLSzeQjCcVsWembG3ZJrVht1iGAoqYLXfSw1jGdQbbjam3GKl3UwL9RS967ow5Tncrj8UnNOzgdaafrV6Eiq3anHpTEqTaTQB5s52io1k5qwY6TyV9MV5zudqsN3U80CMZ607bxUFjQPanAdc8U4cqfUUwde9SAMDioD96rijI5/Wq8q8nigYzdjrSF1xjtUZDeppGXjrSuOwrbOuaZu9KjkZl7cUqsCOMUrgSrIRTxIMfdBqDcBSFsnIouMnBG44p4QMud1Vl65zT91JsaJwny0qiohKw6jilMynsaEDSFkRuo/Ko3X5aSSb3wKj37hQ7CsHzZ70EtjpQCD0NIev3qzkikNGc01oo35ZQefSl79afUOKAiNvb4+aMflVS4sbWQ58vHNXmYUxyEXcxCj1NNQuVoVY7SBB8qCpkRR0UYrN1LxFo1gCZ9Qh3D+HdzXJ6x8ULCFTHY2zyP2YnitFQk+gm0j0BoY2GGTIrNvU0OzBkuZYIu53NivJ7/wAbeJNUYx225FPQRg1Xs/C/ijXJN9xHcBSfvS5xWywcftMy9qehav4+8N6erLZR+e/+wOK5DVfiVql2GisYhEp4GBzWxpfwuhVVfUrw+6xiur0vwloOnKPKsUdh/FJyarlpUw1keRGHxVrZ+Zbt1buc4ra0n4cahMQ19OkSY6DrXriRxom2NFRfQDFNcYpuuugKmcbpPgbRbJg00ZuWH9/pXS2ltZWqhbaziix/dXFTso9qq3d9p9qha4vIYwPVqz5pTG7ItGQmm765HVvH2j2e5bcNOwOODxXK6l8RNQusx2kKwg8DHWj6vJi50eqXF5HBGWkkVB/tHFc3qnijR7Msz3SyN12pzXm/k+JNZky32qRT78VuaT8O72fa99MY0PJHej2MY7sOe5LqXxBC5+w259AXrnbjWfEervtjM7A/wx9K9F0/wLodkvmNGZ3H988VPJ9mtG2W1tHH7qtKWJpQVkrspU3I8507wlrV6fMmUxjvu610Om+CIl5ulZz6AV0f2tkdTuYknpXpGj+B5L7wy+tQazCrIu7yiefpWEsVWl8OhoqUFueN33g+wk4jUwt7Csm/8CagiebZyrIvYd69AmW6aeRZctsbGRUlu80Y2qCR6GnDGVov3ncTpw6HkMkOvaQ/KToPUZIq3ZeMNRt2CzqZB3zwa9SmUzf62IOPQrWXfeG9NvVO+0CE91GKv6xSqP34k8jjszF0/wAYafOAsm6Nu/pXQWWoWtyP3M8b+wbmuavvh1vy1lcFPZqwb7wp4i0wmSMSMo7xmh4ajP8AhyK55Lc9OLH0pApc15dZeJNe0tws/mFR2lWuk0vx/aMAt7blW7lOlYSwM0L2yOxEDU4RMKg0vWtH1BAYdQiDH+Fjg1qCEMMo4YeoNck6Uo7otVLlFgy84qE3cQJ3cVauEYZ5rNmtd5yetRGJTkXYLhJGG1hWghRV3swcelc39lkR9yk49qmjZxn5mqmrknRwalYwvltOSY+9U70xzXBmRRCD/AOgqhDI3cZNLJM2MEkVPIFy0PwFOC9+KzuSeG/WpN0kahg2c0ctguXiQO2aVCjHBOKzHnOPmbFUp5pC2VcgfWpLSNu4WJM/MKoT3KKML1rO8xz95yfxoyvvUspRRa+0ue1Vbg85NLux60yT5hTUQ0KzzN0ZSRSRRfNuVABT5squdpP4Vr+CLe21fUDa3E6WuOhfvTsO5n4l7LTSZB1GK6nxBpa6PMI2kjmU9GQ5zWLdrGw7Z9BRYLma7nGc1CzsT0q21uW6VC8W088VHIwuMR2AIqrOrI+cdafcyeWM54z1qpJqMKg+fIoA96apyeyHzpFhCScEYqVeOtYV34gsox+5DOfXtWXP4gupciIbR2rqp4CtNXsRLERidizxqMvIqj61l6jrNnbEYkDnP8JrlvL1O+bd+/YH8qu2vh+d/mnYqK644OjSXNUkZurKekUS3fiiRgVgix7ms6W91K7ORux7VvW+hWseCyFj71pQWMaD5IgPwp/WcPD4Y3IVCo92cnDpN5Of3gIB9TWnYeG4VbfMc/yreNu2amjjasKmOnLbQ2jRj11K1tp9rD/q4V+uKuKqgcAClcpGAZJFUVTudZ062HzTBz6LXO6dWptqXeES4RUT+5x9a5zUPFDMStrDgdiazWu9XvjtHmkH+6K2hltR6ydiZYmK0R1FzqVnBndMpI7A1l3XiONTiCIsfU1RtfDd7O26Znjz69a6DTvCunxoDcSPI36VosPhaT953J9rVmtEc1caxqN022MEey02LT9Vu8E7hn++a7qLTbKHHk26jHfFTiFelKWOhT0pxEsPJ6yZx9v4YJGbiX8q1LPSbWBgFiU+5FbLw88U2KL5+vFc0sZVnuzWNGC6ESwKowihR7U2SPOOBVyRcHjketQyZzXK5Nmiil0ILe5uLG8jurdsMh6Doa6zUdLsPGuiNc2qpFqEQyyEfexXKmNSeRzUmlXdxpd8tzBI64PIB6iqhUlHZmNSmmc+uiWT3T2t0pgkU4PHeq2reFbuzXzrZhLD1yOorvvE1pb64q6ppuI5sfvEI6mq2jXCzxmwmRSwGGr0YY6ot3c5pUl0PMo5r63P7t3GOoBq7beILqM7ZlDCu31LwffCcy2luZlPO0CsmfSbdZTDfWbQP6Ywat4ihU/iRHGFRfCytZa9ZyYEn7s+9a9vcW8wzHMrfQ1gXvhWBjutZ2X2esyfS9SsDuRmIHdTWbwNCrrTkdEa9SPxI7hhxxzUB3FsYwK4631vUrY7WJb/AHhWrZeJIZDtuoyh/vL0rmq5bVhqlc0WKgzcFPRC3tVe2vbGf/V3CA+hNXUjk2blUsvqK45UZR3RspJ7C7TjrUe35sDNThW2/dP5UwkL9aysUOQYH4Uj9KFYfjSNQwEFKvWk/GlANIB4oNC9KcBkgUWC4gHFNLc4FWvsziPeVJFVJJAp+7U2Hcdz7UmG9BR5i4pUZSaVhioPapVIBHFOC5HFG3jng0iUhwp3Tmoiee9KGJ4oG9iWmlRSc+tKKCUxNi0oUDoKcoyetOI5pFKRHtpH+UZ61IxCjJrM1HUrWAHzJkGO2etVGnKfwq4nOK6lkz8/dxS7jXO3HiizjG2JN59aybzxRezExwKEB9BzXfQyyvPpYyliYLY7+OaOAbppFQDuxxTbrxbpdqnMwkIH8JrzcW+t6m2P3rg/3icVrad4QuHH+lyBB6AV1xwVGjrVmc0q05vRFzVPHbSM32WDHYFqw5dT13UmyDMQ3Hy111l4b0u1wTAJm9WrdtEgjUKttHGvsKUsfhKP8OF35gqFSXxM89svCuqXRDz/ACA/3q27TwZbJhp3DH0ru4ltWiwSAapzKquQvIFcVXNsRPSLsvI3hhoLcxrfSLK1H7q3TPrirILKMA4HtUlxPDGMySqo9zWPfeINNt8/vg7DsDXMqeIrvZsvnhTNTc1BbAycCuNvvF8rFltYVUdiTzWXJea3qB+VpiD2Xiu2nk9aSvN2M3i49NTu7rVbG2z5lyhPoDWHfeL4ULC2j3EdC1Y9n4X1G4bfMxTPXdya3LXwpZRqDNukbv6V0rD4HD/xJczM3OtU+FWMOfxJrF1kQsyA9kFJBpOs6owM28Bu8hrsreztoFCRWyLjviraxyY4BqZ5nSpq1CFhrDSfxs5m18GQooN1cAt6LW1p2i6da/dtw59Wq7skUcinoSB71xVMwrVN5GscNCL2J0RVGFUAewo25pomIWmmbJribu9TXlSJVyvQ4qKeKCfImiR8+opRJkUm8Z61UZSj8LJlFSMm88L6VdZIj8pj/drn77wTeKS1nIjD0J5ruUNb2g6fBdMpkZk9TXdSzSvS63OeeGjI8Y+z+JNGk6XCIO45FX7PxtqMJ2XSBx+teueKbW3hURQzJKmOhrjr7Q9Nu8+ZaIrf3lGDXWsfh638aBmqM4fCzOsfFem3JCyFoWP97pW3bTW9yMw3Eb/Rq5bUPBMTAtZzlT2DVizaDrmmsXi8xgO6Gh4DDV9aUjRVpx+JHpXlj0prKBmvOrbxNrVi22bcwHZxW3Y+NLWZQLqEo/cjpXNUyyvTV7XLjiISdjpuop0Zw3SqFnqmn3Q/dXKZ9CcVcDKOQwP0Nccqco7o2un1LaSc/dFSlwwxVESVb02Pz5wGJxSVxD7S1MjktkDNX8+UhC8YFSXTJbptXFUJrjcu0U7klS7kaRuQPrSJEWA9acy55qzaw7hnmktWAlvayM3ata0sXwCy4punRkS85rZRwuMrxW8YmU53IbcGP5NpxVhVRMnbirdu9mse47hJ79KjZ45GOa2Wxg5JkJKsOMVBJuB4arQjRziPGapXgMb/ADfLUNFRZi68oJ3E5I9KxQ3NaeryqzlVbNZoXGcmsJJG8WN8sl8j1rqbK4tUtUXzCHHUN61zPmgcYzSGRie9RZDNTUk8yffG4x35quz/AC7OvvVdS2Oc4qTIUZw1NITN/wAOwJNIsWV3N0zUvijTbmwlxcWw8vGc4rK0a8hhukkklMRHcV3VzrGnatpn2O6cXBxw4PzCq5GFzyy7NtyQNvsKoTMrDCjNb2saKsNyyo2Yj90tVIaVtPyuBSUWilJGdY/6zAQ9a2o4tyg9KLazCcOQTnqKviwmCbl/nXRC3UzlIZD0ApTw+etMEc0ZIZGHvShsnmqaRlc0bcLOnykKR2oe2dXGcEe1UkZlYFWKnPatGO4wMNg1Fh8xLFEQOBTpIpMf6sY9qjFx3wfzqeK/QAB1yKtIm5AkLqWLJhcdazbqRTNtVj9K09V1izjg2tIiepZsVyN/4q0G0yTMJn7hDWiozlsieZI3IkbcMnAq6I0C7mYKB3Jry/UfiLMHKafZ4HQFuaxLnU/FGtP8rXAB4wnArojgJtXk7B7RHrWoa7o2noxnvYsjsDk1yWrfEa1j3JYW5c9mbpXPaZ4D1i8fzLyYoD13cmus0r4e6XbbXuZHmbuD0raNHDUdZu5LvLY4+88Ya/qJ2QM6Z6CIHNMs/C/ibWJA0yy4POZSa9asNI0yyA+z2cSH1281fHHt9KTx8YO1OJPI+p5zpnw0jUq1/cZI5Kr3rqdO8J6NZgbLONiO5FdAkMz8qRipBEfoa5quMqz6lqmZhtli+WNVUdsCliikd9q5LdsVdlif0NVrq9h0eE380yRlOgbvXG4ym+5Vkhy3F1YzBZ7eQD/bHBqTUI9J1WArc2Ue/wBcDmpPDnxc8MatMdP8SRxrAw2pKF5B+tLqEOkvdmXRdTt7u1Y5UK3IFP2dWnrZoNGchqHw/wBDuctEhhYnjYa5rVfhtfQkvZXCyD0PBr1ELsOCMUrSZGA1dFPMa8NG7hyRZ4oJPF3h2TbGbtET05WtjTvifqsBCX1uswHXIwa9KuEVoyZVV19CKwrvQtF1MsslgqHuyjFdUcfRqfxIWE6L6BpHxE0a9Kxzbrdz3bpXT2mpWN4uba8hl/3WrzjVPhtC2W066Kn+61c9d+FfE2kHzLdZWC87ojWvsKFbWnIztKO6PclPzA9quxudvFeCaZ438SaRJtuQ8oH8Mymu30P4qaXIqrqNrJExxlkORXPUy6tDXcpVEerWjJcRmNhhh+tWUjUDaeorl9F8VaBfANbajCCf4WbBrcW4VwGR1dT0IOa4nFxdmVuX9ybdqjn1qUTNJbNFcpuGMKT2rPjuFjJ3AmmfaS+V3ECrUkLlLdhJ5Obe6YPEx+XnpUV5ZwxyHj92ehqvhSPvVd3xT6eIWYiRRwapNMNUc/dRvBchlIMR/So7mePP7vB9a05LE7TiTP1rNubFQTs+97UAV1IPLMKmtpI4blXZVdc8q1V3gO3DcU+3t4cfvDmjmaA1nv7aMtLDGiH+7SQ3v2wYkyvtVCG3tTIAxKj1rWSLT8KokGfUValcVh32WDy9wYH1BNZeo6Yuwy2+Ce6+ldbpulabcQEC+DP2Heue1a0u9LvuQ7QE9fUUmBz3zRHDqRUyychkbDDoRW9d2tpcwiSM9RyKxbyyEL/umP41pCpyiaudP4X15OLa+cL2VjXXq6tGGRgy9iDXkRDlORzXQ+HNce1Vbe4BKdOteph8TfQ5alNncOwxTQajimjmiDxnKmlr04yTRzShYlT9KeWxUC9etPNMkesjDpUqzcVXDBajkk6fWpsxl7zz7UjSk1S3cUxpFFK4zRMjY600T1mmammakJmsJge9TxzcdaxY5PwqdJSB1p8rEa4kbvin7h6isxLg/WnLPnijlYF8yY9KN6nmqIkJNSo2eppNAW9/HWml6hyMfeoLL61UWkhk2+gnNQhl96duoZaaJOKKjzTLm4W2tJpm5CqTj1qlYHI5b4leN7PwjpUkjMjXRX5Fz0NfJ3jXxnrXii/eW/upGiz8qBuBWj8Y/Elxr3i253OwSNyoTsOa5jw7YtqGswWgBPmOAcfWnoK51Xw0+HOreM71ViHk2oPzyEdq+j/B3wh8K+H4Uaazjvbgc75Vzg11PgLQbTw94ft7S2RARGMsB1JFbxGRmk4oaZmf2Tp6RCKGzhiUD+BQKzLvw3DK+6NttdJtpNvtWcqVxqVjibnwvfKSYXVh6E1nXOl3luP3sDA+wzXo+Ka6gjkA/WsZYa5XOjym6sre4Ux3Vskinsy1xniz4a6VqUTSWEYtJ8cADg175c6ZZy8tAufUCs6bw9auch2X6VMaU4O6Y+ZHxR4i0TUNCv2tryMgg8MOhrT8F+MNU0G+jKXDvb55jJyMV9BfFvwAdT0SadNjNEpYHvivlqeMwTvCeqMR+VdEo8ysxqVj6k8O61b69YJc27Akj5lz0q+8JbtXh/wV12az1j7G8n7qTgKRmve1ww3Zry69FxaNlNMotbyY+VuajMcin560mVT8vmKD6VDNbO4xuH4Vh7MpTKSj5gcirkZBQAGolsCOjZqSKJo/kbAoUHcbkTxxeY4Va17TRVmUFs03Q7E58x+c/pXSRKFXAGK7aVLuZubMy30O1h6qGOepFX44IY+ka/Wpj1phI9a6o0ooycgYjGAAKaDTXPNNzWsYJEc4PmkD5PpS4oCjNWlYV2O3e9FNKDtTSGXpTIJc8UU0cjmlosA9BxTwcVGOBS7qG7IDiMcetMdGYc0q5B4pzScVxNHUmQhWHYU4n1pwcHg0hUZHpWbRqnoR46laFjYdelT7QopCwqLAQkOOlQuZT2FTybucHiq5LZ+9UjIpsrioct1qaQFm56UhSixRASe/OaQIuc1KUNJs74osFxm0U4fKMYpd9uuTJNGoHXLAYqjda5oVqT52oQL9Wo5W+gJovgZpQvNYv/CW+Gv+gtbj/gVOXxX4ccgLq0H/AH1R7OXYLo2mHFMKVWtNU027OLa/gkPs4q00ifwurH2NJxaGmiNkwahdsVNI3FVmqGytBwkAppYsaw/FWs3GjWTXENi1zj07V5nqfj/XL5jFbhoR0wo5FbU6akribsex3FzBarvuLiOJf9pgKwdV8deH9Pyv2oTuO0fNeVxab4p1lxuiunBPVyQK39K+GN3Ntkv7hYx/EgHP51oqcFuQ22S6v8UrmRzHptmEX+83JrnrjUvFmuSYVrlg3ZOBXpWj+BdF0/DG381/Vq6a1tra2TbDBGg9lpc1NbIdmeQaX8OdavsSXkyxZ/vnJrrNH+GOl2xDXs7Tt3A4FdzmngZqPay6C5ShYaNplggW3s4l2jAO3mr/ADjjge1QXd1bWqFrieOMDrlhXOar4/8AD+nsyrObhx2Qd6m02V7p1BU1C7qgJYhfqa8v1n4o3U/yadaiH3PJrnZLvxZ4gk/d/a5A3QJkCr9jfcly7Hrep+KNE09T9ovo9w/hBya5HVvidaLlbG2LkdGasTTvhzrl7816fs+e7nJrp9K+G2k2pDXRedx74FXyUorUOaTOMvvGfiTWHMNqGRW4xGuKZa+FPE2qPumWVQTy0rV65aaTptigWG1iXHT5eaub1xjoKTqxj8KDlb3POtK+GaqQ2oXYb1Va6ex8J6PYgeVaxuw7sM1vBl9acyg1hOvIpUipFGsXCIqAdgKVp9v3hn6U+YKASKybu6Kkha5Z1LmsaaRpLqOmp8tzBK2e6mo7xdJniL277T6N1rE8/LZddwpxIcfImPxrmvqaWCWFGztxnsa6P4ZeLIPDOvpHrivc6dMcEDotc0RIOuangtFuflkII9K6oSVjNpnsHxO0vRNYs4dc8I+U0eMzLGMYH0rztUjwGXJ9frU2jaxfaPatY2s6iFxgqRmoZI5AS6kfMcnFS7Mm4pC9hTTgGoJFPVnNIoX1OaVkK5YBHpT1Vm/hplu0e75q14vKWLdxTsK5h3mlWd4hjuLGOTPH3Oaxb/4U2N8pe3VoHPTHSurjuJPthZEDIK2rfVlZQu3aR2q1WqLZkWR4lrPwm8SaWDNb7ZVHQLwawBeeKdCk2ubmIKejcivpOZ7q4t9yglfrXI6rDHLI0d1bq/P8QreOK0tNXC3Y8v0/4hXS4W/t1k9wMV02n+K/D99GN0/2Zz2ep9R8I6LfHJg8pvVOK5fVPhvOkby2d4rY5CMKfJQqdbE3aOxM9sw3RXEciHoQafC0TNjcvNeRtp/iDT3OI51CnqpyKs2nifU7dgsx3AdcjBrKWDlvF3LjPueqzhV+6wNVZGya4+x8XWsrKs5MZ9Sa37LUrO6wIrhGP1xXPKjOO6L5kXfM2NT/ALUWXbgVVkWTOQAR7GkV8dV5rFploe4LHOc1DIMCp1I6iorkFhUOJcSL6Yp6JkjnioGDAYzRGzL3pcpZeMXHXNR7MN0pY3DL1pwYdqtK5DYeWCvNNNsh+ZRtb1Xg024uIYV3yyKg9SayrvxVptqD5cnnOOwrWNGUtkJySNsJLgBpHbHTcc0hXaCzsB7k1xt944ncbbWEJ7tWO02t6pKSvnvu7DgVusDO12Q6iPQrnxDoNhEFll8ybHIU965XUvGAeQi1tgR6tVG08KX853XQ8r1yea17bwpZw4Mm9z9eK3VLD0/idzPnmznLnVNRvm2gkZ/hUUtroupXbYaN0Hq1dnb2VrCMRwqMe1WRx0qXi4w0pxsaKnfc5qx8JquDdS59hW/YaTp1thVtkY+rCr0IBXJp5CKNzYA9Sa5J4itPS5ahFdB0dvEBtjiRR7Coprbafuiqs+u6dZk77hSfQc1iaj41iY7bWE8dzUxw9WppYbnFHQ/Zz7VDPdWdt/x8XEaH3NcVPrOsahlYmkweyii18ParfvuuN6r6sa2+o8vxyE6rtojdvfFGnwZWPdK3sOKxrrxNeTHZbptB7AVsad4Mso3DXkhm9hxXR2mk6PageRbIAOm8ZNaqWFpdLsytUl1PPYbPWtTf7spX1J4rY0/wVPIQbqYKPQda7cGNcKu1R/sjFSLJEv8AFmsp5hPaCsaRo/zGDY+FdMs8blEjf7VX2ihhXEcSoPYVZuJlZsrVSY7hiuOWInP4maqnGPQgOCc05fYUixhakUCudmgKKcQaX2FSCM4pD5ioxNWLdOOlAQbsmpox8wxQFxWtvlyMCq8sWOAAa0cfIc1QuSUPy0rsZAbWVvuRE/SgaTfPz5BVe5Jo86frGxB9aT7Tck4aZvzqotCauaGjsdOl7OD94Gr9lpsd5q/2uKPy16nbwDWLbzbZAZDn610Gn6xa20W3pxV86I9mad1dSWp/cyMhA6Z61yut+Zfzma4XL9iauX2pRSOXVtx9Kybu9kbhcAVm5tlxjYpOu0lSMEUgUkgHkH1oYkn5jToxlhtqUmaaEc9jZzD95boffFZF54btbiXZbK6Oeg7V0SqfSkJKnjAPrXo0MVOm9WYVKMZdDmdR8E6lYWX2r7ZBuAyIwfmrFjvtYs2x50uB2PSu2nmBbDsWP1qCR4sbfJQjvkV2PH05fFG5l9XktmY+m+MZomC3kBde5Fao13S7yYNG4iyejVUutJ0+5GTHsP8As1mXHhhsFoJQfQGsJRwdd78rC9en0udV5sMozFIrD2NKqszd64SSz1WxbKCTA7g1b0/xNe2cgW5QyL3BGDUTyt2vTlctYpfaVjtkiIPfNTrDuwPWsvTvGWkyDZNEYj6nmtBdSsbg77W4Rgegzg159TD1Kb96JsqkXsy01q0ce7jFViNrbhTnuHK8tgVEJAfesCi2bmUxbOoqnJHnnFSrIuKfwwx2oY0UyuO1LGCDnirJhPvTDb5/iNIdxY5MDANOEhJxikS1VW3BifrU5VR6VIrkec06mTTQwjdLKqD3rJvvEumQZ8tzM3tWkKFSfwoiU0lqzZoLIoy7BfrXFXni6diRbqEHvWaZtX1J8L5z57LXpQymfLzTaRg8Suh293rum2efMlDMOwNY9942jUbbO3yfVqzrXwlezkNPIIx3z1rbsfCdjb4aRvOb3FaKlg6HxPmIbrT20Oen1rWtUby49/PRYxVuy8F+IdSG6SExZ/ikNdvpaW9k6+XAgHqF5Fbaah7tWn9owpq1KCRHsJN+8zzmPwO1uwW8k5/2a19P0GwtwD5ILepreuXaaQsx57c1VZvLOWIA9Sa8+tiq1R7nRTpQj0FijVBhUC/QYqWsu913TbXPmXKFh/COawdQ8aKuRaw/8CJrKGDr1XomXKtCK3OzXr2/Gob/AFCysx++uY09ia84m1rWtQbbG7gHsgp9p4b1XUm3SlwD1LmuqOVxhrWlYy+tt6RR0134y0+HcsIMze1YV54u1O5YpBHsB6YHIrUsfBNpBhriUufQVtWmk6fa4EVupI7kZNbc2AoL3Y8z8xNVpdbHBpaa7qT7tsxGerEgVpWXhG4Zt13MB7A12zFUGFwB7CoHZieP51jUzWduWmki44VbydzOsPD2mWmGaMSOB1atRRDGuIo0X6CoiGxSYavPqYirU+KVzojShHZFuHDdSBVhY+/BrNXeDU6SuF681y2NC8sae1S27QiQLJgD1NZomfB55pjsx5NLlA27lbV0/duC1Zcqhc4qqH56mniT6/nRYB2DSYNOEi0x2B707sVhTjFJmo965pwwelWrktF/TYWmb5RnBrUe4kt0MUZI+lY9lIynKEip55mkbPShoEDuzNliSfemnmkX3pwo1CyE2kc4oxuFaenrFJHtkALdqfeaf5Y3r07iqjdCb6HPXem2dyMTW8bfhWHqHgyxlBaAmJvTtXZC3DDNRzRhDjNdNPGV6XwyM3Spy3R5lfeEdRtstbyCQf7Jwaz4r3W9MfnzcD+8CRXqcyfhVKa3jcYkjVx7iu6GbKfu1oXMXhGneLOSsPGEygC6hDeuK7Dwx4n0aT79ysTn+F6ybrw7p922PK8sk9V7VnXvgSRfmtLlX9mFbKOCr7PlJftYHeXE6XLF4ZFkT1U5qs7YPSvM5LHxBo8hZY51Ud1OVqe38WarEQLhVkA6gjBrGWWy3ptMFVXU9ItvnkHGa0SCsgCj04FchonjPR22rcBoG7kjIrtPDdzZandrJa3kEsY6/MAfyrneFqReqG6qsbQijWFPI+8euRUyw/L87AGrTRrbuGWMyH2qG4uN5LNAVX3FaKFjnlUC0tZLiXZGQfU1cm097ePc6is63lUTqyuVXPODWrql/DNCkcWQoHJNU4iTMOaWSGXManPY1TupJ5izSKSSK0Li4h2lScntVF51hjZ35yKwnobQOXuWHnsuMHPIzURyanuNstw8gXqaZsPpXPI6IpEDFlI9KnTtTRHufoatR22cE0RVwY9AAuaZM5KHbjNXIoBtqnqCbRwPyrVQZN0UiSPvACnwzPGd0bEfQ0yKNnPc/hVuKzY8kGtYwbFccb+Z0CyEuB61NFOrnbjBpY7EY+apVt0X+EVfszNyGODTRcX0IHlNuHoatBRjGM0FEVdzsqD3OKSot7C5kRwapu+S7jKHvxV5LaG4XdE4P41zmq6/olmStxdRsy/wg5Ncve/EGG2lP9l28gbszHIrelg6s3sZymkelPp7LypOB61mX+p6dp//AB+XUcZHbNebX3i3xZrxENuZD7Qrip9L8A+KtYYSXqtArH70rZrpeXxhrUkZ+17HQ6l4+0y3ytrG8x9e1ctqXjrV7omO1QQqem0c11+m/Ci3tub+4aUnkbeBWxb+GLPTsLb2iED+JlyarmwtJaK7FzSZ5Zbaf4k1pst9oZT3bpXQ6T8OWkYNqF4F9VXrXdeWU427fbGKerYxzUTx8rWirFKNyppXgvw/ZqpWHzXHdzXRRabaRWxMaRRY6AL1rNWQ9d1TJO3TPFcU606nxM0SQ75iO4p6K2BmgSqRS4LDcDWDui1YcVb0zTckc0xSwf5mOKWQjHHNCAke6kVDtqKK4cHLUxQGBweacsZzQ0IsrdD1rM8QaRZ62m27LYA6A1dRFz61DNMqybUAyKqMnF3iFjgNX+G6nL6dcAf7Ldq5q68MeJdJYyQeZx3jJFeygs3JpTn1rvp5jViuWWqIdM8cs/GXibTG2XEjuB/DKtdHpHxItmdU1C1MYPV0NdnqelafdQFrq1icHvtrlrrwHpF4ha3LQuemDxVyqYSt8SsybTjsdTo+vaDqsyxR6nEN5xgnBFdXJodi0Aa31SBGx/F3rwfUPAGsWTF7RhKB02cGqUOo+KNDkHmNdIF7SDcKzeWxnrTmjWNVrdHtb7oZGUOrYOMjvSLcPkZ5WvLtO+I90hC6hbiQdyoxXUaX400O9UBrj7O57OOK5Z4OtSexXtIs7C40vStShzPZQyZ77ea5TWvhrot0We1Z7dz2zkCtu2voJE8y1uUf/dartrqkT/JIuG6Zp08VWpvdk8kWeT6l8OdasXMljItwByNhw1UIdW8Z+HZfma5jUfwvkivdUZXXcvSo7i1hnUrPEkgPZhmuz6/GStUjciVNrZnmWj/Fu9jxHqlsJB3KDBrtdE+IPhvURta6Fs57S8VW1TwJoF/lmtvKc90OK47VvhZcKxewu1cdlYc0JYSr15WReaPabWSG4jEkEsciHkFWBzVtFMZ6V83tpPjPw+/mQi9jRDwUbK/lWtpfxV8RWDiO/jE6pwQUwatYGS+Fpicz3l5wrDcOK0L7QZvsiXlswkVhk+1eVaL8XfD98oi1C3ktG7seRXoeg+K9N1GIR2OpQzLgYXdg1lKhKO6FzjJNNmkjwyYPaqEukXkPPVfWuvFvNOmVbqOxrPmilhYrIxIrFwDn8zmHjkT71OiC7ssQK1Lm0ZySuSKpm12D5gaSiXcs2syQkPHJhh6VbvNWMsW25kEi+4rHaNMVBKwXOKT3A0ktpD/pNq37vuKqanbXMiedC6kjqKrQXzxJsTIB7VsabNG0W4sAT1BqGCMnTreS5XaQQw9aS4t5YWxIhAB64rcU+XOJYWXHcVPqM0MtsEkADEVcKjixNGZo+uNZyLFIcoe5rtLWaOeFZEYYavOtZ07ba/aInUY5IFXfD+urDbIrM3HUGvToYp9zCcPI70Hmgt83Sqem39vex7onBOOlWa9WM0zkcWKWyajd6HIqPGabaJBpCQRzUdObjNNU0WHcac+ppyDkZJoFBAoSFcnK88EU+NT61XQ8gVaHStEhEgFKOKVBxSleKA1FVuOaf5pA4qFjGoJaRFx6sBWbqGuaNYIWu9TtogPVxRZDszZEzHril80VwOo/FDwVYqxbWEkYdkGa5bUfj14dt5GW0sp7rHQg4BpcqA9n80ehpfOHvXzhq/x81KfjS9LSA+r/ADVjp8UfiNqMqrbK5DHokB5qbDufU/2jnvVHxLN/xI7krwRGf5VzHw11PWdT0ZW1qykt5wfvNxmupu41uLSS3fo64zTQHxN4nbf4hvS3UyH+dbXwnRW8Z2oIyNwq18Y/Dc3h/wATzMqs0ErEhz0rmvDl+2l6rBfJnKODwcd6pDTPvbT2/wBBh/3RU+4YrkfAfiO18Q6Bb3VvKpfYA6A9Dit0yMDSYi+Wo3VQ804pfP496m7AvZpOM1RNwAf/AK9Na7UdaNRF5sH+KmkD61SF4uaes5bhcUJFJkXiHaNCvM4/1Lfyr4V10A6xdbenmt/Ovrb4z+LrXw/4ZmheVftUqlUTPNfIM8hnuZJm6uxJFVZFK50nwzQ/8JTagc5cfzr7Hi0+zezhYwrkoOn0r5u/Z58K3WpeIF1J4cWsePmYcV9Pn5cKOAOgqJQT3RV7GZLoOmy8tE2fUGoj4asW+5JJGf8AerZBHrS5way9jFj5zJHhuJR/x8E/hSHQLYMC0m4itfNIxwKPYRD2hBDBHAm1BxTqGakrRQURc1xG61ESaeeDTZDxVKwtRCaci561EDjrT1kQetMnQe0eB1puOaDJu70CmK4UUrDFJnFADttKEJPFR+Z7Uok9KYD2Ur1FNNDSE9TSZzUy2EzjF3bsUpj3Co/+BUo3A/ezXK0dVxdu3tTM8052J65qJie1ZGi2J0bnB6UMAD7VW+Y8GnrkLtzSaKQOeCar55qZuBUBcZqBAeajmkjhjMkrBEHUscCmX97b2Nq9zcNsRRkmvDPH/je81e7e2tpClopwApxmtY07i5jvvFPxE0vS2aOzU3cg/ungGvOdY+IniLUGYQzC2iPREHNc5p1rdapepbwKzsx59q9h8IfDXTbOGO71TM83UL2FacsYoTbPJ4U8R6zP+7N7OzehIFbFv8P/ABTdqGa3ZB6yPXvdva2tuoW3t44wOm1amIzSdVRWgKN9zwxfhTrpGTLF+dNk+FWvKpKyRE9hXugWlpfWfIr2SPne68GeLNPBZbebCnrG1UbfVvEmjSYF1dIR1Dkmvo+fhTwKxtT0nTdShaK7tUcHvt5prEp7oXs7Hluj/E3VY2VdQjWdO5716FoPijS9XRfJmCSH+BjXn3jbwC1gHu9NkLxdSmORXDW8txaTB42eORT2NOVJSV0JTaPpKeOOeFo5VDIw5FULXQtHtpTLDp8IcnOSM1yfw58YpeBLHUZP3g4Vj3r0Ix8ZHSuWScXY1vcEChcKqqPYUu3dUVxILe1eXaWKjOBXnOvfEye3keCz0/a4JG56cYuQ72PTQpAOSAPc1nahrWk6eCbu+iTHvmvGrzxT4p1p/LVpQp4ARTVix8B+JtTYTXSmND/FI9aexS3Y+Y7HWviXpdqzR2MLXJHRjwK5LUfiR4gvj5Vivkg/3Fya6bS/htYQqv2+dpW7gV0+l+H9G00D7LZpn1YZqfcQnc8ktdJ8Xa9NukSd1bks7ED8q6XSPhbNIwbU71UHdUGT+demCRUxtUL9BQZsHkk0nWa2FymHpngnw/puGjtfOYc7n5regSG3XEMMcY9FGKhkuFx1NV2uFb1zWUpuTuCRfZi3egHtVEOD0zSh6jmZZLdYGTn8KpGXaDnnmi5uUXjnNUzMpP3c1OpS0Jy+7kNSG4lU4B4qEyLjAWoJ3GDtODWc5aFXJprrAO5sn0zWZK24n1NRXO7POadaTeWwYAbh61g3ctOw6L5XG9SB7irU8lunHb2p19qkl1bCKS3iyOjAVnOdygbfxNRYdy/BKrH5SGHvU7OoPy4B9qy7VR5mASM1cK46ZqkxMsJndndmrMV5IvDcislnIJABpRM+BwauL1IaNl2VsMpqNpMdaqWVwkjiNjg1tR6bC6qyyZraKRlIoK/IK5q/ALuSP7p21q6ZbWFuwaZQSPUVvLqekxquY+B6CrZGpzUVrNHD5rKQKoMzx3AmUbsHpXSavq9peqYYEKAcA4rAlt9r+YrZrO4WNeTXg9osar5b9CAKpwtBJODdKWTPzetUWTHzbc++agluVjHzNUSY0ma+ptpij/RYmH1rk9U1NmJhh49SKdd3ckoKxk7azjGV7VkaqI+CRkBDfNu65qC80XTb8bprdMnuBg1LFjzAG+6etaTRWy7XjZs+/euilzRd0xSSscVqXgO0kUta3BjbsCK5+98L61pw3Rguo6FTXsVvprXUJmLBQPenTaPcpZmUbXT0zzXZGvLqZNHisGta5px2t5hA7MOK17PxkrYF3bc9yprsruzjmUie3Vh7rXO6j4b0yYHYhgc9xUylRnuildbFi08QaZcYCTbCezVqRSecMptYHoQa8+v/AA3dQtiBhMPpg1BDda1pQ+QyIo9RkUvqtOS91j9q0eoPYsYfMyuO4qsIlY7cc1xNl4yvoji4QSjvW5p3ijTbht0rGFvQ1lLCSXQftbm0LaRMsDx6U3a/cir1hdW90q+XKjqfQ1dOjSzSqqSRru7k1j7J9g5jm9T01NQtTFM2PTFYNt4KVpN01wAuegFeg6noM9jD5i3MU/qFPNY4Zs7dj5+laRqThoh2TKlh4a0q2w3lrI3+1WvHHDGu2KNEH+yMVWYSp98FR71UvNUtbUfvp0H40N1J7sdolm8b94RmolIPVsVzWqeKrZSRbqZPfFYlx4gvrk7YgVz2HNaxwlSWpDqpPQ7ie4tYcmSZVH1rLvdfsYB8j+Y3oK5RLHU75tz+Zj3OK09O8Oxqc3TkjPKg1X1ejTV6jGpzktEMu/FV3IcW8Pl++c1SeXWtSPJlYfXFdZa2GmW/+rtQT6tzVzzVA2oiIPYVP1mlD4Ih7KT3ZxVn4fnkkzdXAj+vNdDZeHdNiAdx5x9T0rQeCCYfNkGnKVijCg1z1MXVfU0hRityeGOGFAsMSIB6CnNM/r+VU2lbs1JvY9TXFOpJu7OlQRb89h0YCrMc25QCRmstce9O3EdDisuYfKjTeTHTFRmU4qisjBucmpBID2pcxXKix5vNODlvTFVPM5+bmrVs0felcVkShRipI493SlAjzT0MatwaVwsWoLEMm5vlIHWoJcgsgOVHGRT5J3Me0NxVcE0JNi0NvRNBtb+2kuJdVigKjhG9azzEsMjxh1bBwGHem2dq9zOsK5DN0q74o0S80NYC8bOZcZCjPWto0X1FcomQr71UusuCcV3mk+DdG1DQDd/8JAsV/tJFq6Y5+tcyNFu47hop4sAHrng/jV+xHzBoekPfwHar4A5IWs3WLO0snKiUtJ6Yru7PWbzRNNFjYGNSw+fcoaucfQ73xRriw2EYedvvdhUOg+gcxzAUYyGpQK6bX/AuqeG7ny9eja3iYfu3T5gTXJfNDcyCST90D8ueCaxlGzLTuTshK4HepZbS2WzLG8xP2XbUKSxv9w7jSSRvIc7cUo6MbR0Hws17QdD1GZfFGiPqMUnCSDov4Vi+Nr61m8Uy3OiRmCxc5WPGNtRxw/3s1KYIuPlzXRzqxK0Gq2UU46jmmsuRwafKVROlILmHZt8sE+tYSZWhRmj+bkA1E0ZPpV/CyMcDrR9hkJzGpNSFzO8s1MjYXBqxNC8YAaPBx3FViuBzUspD4/8AXJIpDYPKkVp+IP7C1PT44m06KOYDl1GDmsdc54FTqnHNawrTh8LsKUIy3Rz154YtWBNvIVPoayJ9F1G1bdECwHdTXcOuKZmuunmVWOk9UYTwsH8OhxUOq6rZHaxcgdmFaNt4n6efFz6it+aCCUYliVvwrOuPD1jPnYCh9q1+sYOt8UbEezrw2dy5peq2l3IMXCof7rGt9GTaNpU/SuAu/CdzGS9rLu9ulUj/AG9pbAnzgB07ik8vp1VejNE/WJwfvxPTxljinhPTFcBY+MruIbbqMN/Ot6w8U6fOBvYxsfWuOrga9PdGsa8JdTotnuPyo8vjtVSG+gmGYpkb6GphIx7HFcTTW5smmUNa02LUIfLclTjgiuet/BqiXM9ySnoBXXMwz1prtgcV008bVpQ5YmcqUZO7M200DS7X/V24Y+rc1oxxRxjEaKv0FRmUeoH1NVLjVLO35knUew5rKVWtWet2XGMImqi7qesXuK5O78XW0KsIIjKe2eKxrrxXq118sEZQHsoJrto5dXmrtWRzVMRCLtc9HeS0th5k00agdeay9T8W6NbgiNzMw6BRXEW2i67qbeY0b4bu5rb0/wADAYe7uee6gV2Rw2HpfxJGTqTl8JUv/G93OCtnaCL3PNZSjxFqz4CzSDr8vAr0Cx8P6RaAbbfcw7nmtuFooo9scar6YFS8ZQp/w4h7Gct2ea6d4M1KfDXTLCO+Tk1v2fhHT7cfvMyt3JrpLh2bkVXyxPPauOtmFab0djWFCMdyCCztrVQsUKKPpUwnReMikmUt8ucZqq9rg5Via5nNz1kzZRS2Lm5X/wDrUzioY1KggA02V2ArB7mqQ+VqjV+lQO1IrVLRZcJ47UAj2NRRvxyaUsO1JMCQn0ow3rUW4UhYU9Bakvzc8035jwxpFbbmjzFNJ2GhHX0pnNKzflURbvSSAeSfWmMzZ60hamN1q0gQ/c1Jub+8aaKdkHtTKJYp5AcZqxFMSfmNV4o+M1YjixzikJlyGRRjNWQN6/L1rP6VetWVk4ODQRIu2e2Nc7vmq883nIFdsCs0K/UCgu2KdiTTuFtIrfcr7m9KyJ28zJximSvIpz1qFpjjlcVDlYdgnbtVdulOlkBqMZbjBxU3uUOtctIQe1aCfdA9KrW9uFOe9TM2Ae2O9aRJlqNumBTawBX0NZ0uk6dff6y1T6gYqZ1ZmJ5xVmyjZRkA4rqpTnB3i7GEop7nN3XgC3u5dtjcNExPAbkVQ1D4c+LNJH2m13Oo5DQPg16ZpltMXEmxto5JFbzXk2wIuSuOhFenRx84r3tTmlT7Hh+neNvGnh+YRu8rKnVJlJrr7f4yC/gW21TTxER1dK7HULK31Jdl1YxSD3SuT1j4e6NdbjHC9u3tWssRQqfErGXs2dJ4e8VeF76NQb1Q56KxxitLULyHaPIdXQjjac143qXw11S3YyafP5o7DODWNLJ4r8PSBZDcxjtjJFX9SjNXhMV7HssryO2eFFZ2oXLs/lgnFcBY/EG/UBbqHf6tjFa9t4t0u8wHk8pz61xV8HVh0ubQmjfUmnb6pW91bzDMUyP9DVivO5WtzpUrk6tzxxVlJR7ZrPqWPGRmrgtSZM0omZhxT2jB+8oP1qvCwUE5Cgdyaqah4i0uxH+kXacdgcmu2nTckYuVjTjVV+6oFSA/SuD1L4hWcZKWduZD/ePFc9feMdd1BzHbK6KegjXNd9LA1HurGMqx6rdX1pbKWuLmKMe7Vg6p430W1QiGQzuOw6VwUPh7xHqjh5Fl2nqztjFb+l/D2NSsl7cFj3UVusPSh8TMueTKl/8AEPUJXIsbdYl7cZNZcknifXpd3+kSE+mVFek6b4b0ixA8u1BI7tzW1HHFGP3caqPYVXt6cFaERrmZ5jpnw91G4ZZdQnEeeozk11OmeBNGtsGZTO3+1XUqc09QMc1hPETltoPlK1rptvaqPskKRgdCFq7HdXkJGZCwHY1E7HgUBR71ztOW4rGnbawG+WaMVaV7ef7rAe1YRA4pMYPGQaydMpGxPp8cg+7n3rPuNJC5KsRTYb26hb5XJWtKHUo5FAkGD3yKylTNEc9LaXKN6j2phd14IOa6jbbT9GFRzaYrDIUEetZuLQ7nPLI5HFPSaRTjtWlLpX90EGqM9u8TFSNxqGO47caVWPFVS+3jkfhUiOVOeTRYLloKqj3p6Dmo/tETrhhgimiVT0NFhpjr9lVMR5ye9Z0Mbq5d3yTV8lWGCKYkID+op8pSZIilkBpwXkdqkj2AYPFJMUWIspyfShxC4l6mbcgYrNgiZX649qf5jsDkGrlgsEiFX4ftWZaGgkfWo54YZlKzRI4P94ZqSRAHK+lCR7utXC8dmJyuc9qfg/RdQUg24iY/xIMVy2pfDOdcvp98r+iuOa9KO1OrUbT94E49q7qWLqQWruYuKPFZ9D8U6KxZY5to7oTViw8Z6vZsq3kBk2/3hg17TvHk7WUN9RWNqeiaTfk/aLNCfVRitniqNT44iUZIyfD/AMTNLeFY9Qha3b+91FdhpeuaRqi5s76Nz6E815vrngSxYmS0maL/AGcVzk3g/XLUtNp5aUDvGcGoeGw9T4Jag5yPeiR2x+dAYivBLbxL4q0Z/Lla5UA8iRciuo0j4pbQE1C2Dc8letZTyyqvejqT7RHrMcw+64Dj0aqOqaB4e1RGW706LJ/iUYNYuleMvD+pBRHerG5/hfit+KSORA0MySD1VgazTqUvITaOI1n4RaRdKzaZeNbsf4X5rj7/AOHfi7RX83T2eZFP3o2wa9wgkKkcVpRhtnqD+NdUMdPaWpDieAab8QPHfhmVYJZbjC9VmXOR9a7TSPjhb3O2PW9NYN3kQ13+p6VZakhjubWOQHr8ork9X+EWj6ipeBXtWPcVqq9CppJWI5WdRoHjbwrq+1bfUkR2/hc4reuFt2w0c0TIR1DA14Nq/wAGNcs2Mmm3Sz46AHBrAdfHnhSXDrfRqv1dav6nCesJFc59BahbOrfIv0xUMWnvIv7wYNePaP8AF7VrXEWq2qzDuSMGu30T4p+HLxQs7tbOex6CsKmEqR1sUpo3prcQtjbnHeo7a4WO48t1O01oW1xZahEJrO6imVugVhms68tmSQ71ZeeCRXI49zRamu9uvkGaNzu7L61d0aBdUQxSx7XHv1rmkuri1YGVWZPatqHVLNYklt3bzccjpzU8oyLWLS5012jYAoeg6iudkb95uVdp9K3b+9F2MTM/51ktaHkxsWHpihe6DHWV3dW8iyQuVx1HrXcaPq0d/CAWCygciuCLCEEOQv1OKrNrFnYSCY38MZXqN4r0qNWRzzgj1Rwai87bXBx/FrwpFbbbq/Pmjg7Vzmuf1b42aLCStnYy3B7MTgV6kbtHNKB695oK9KTNeAX3xv1OQ7bDTEjJ6EnNYtz8RfiFqjFYXnRD2jhNapMzsfS5ljUZaRFHuwFULzXdHtFLXGpW8eOuXFfOf9h/EzXiHZb1lPcttFX7D4PeML5v9OuPs6+pfdTsJnr978TPBtmDu1RZHHZBmuf1D456HAxW0sZrjHRumaw7D4ERjDXmsFj3CrXVaT8H/CVoii4jkuW7kmmKxx2q/HzU5Bs0zSUhPZmO41gz/FD4lam+23Mqhuix25r3TSvAnhXTjut9JhJ9XGa6KC0s7cAQ2dugHTbGBTGj5g/sf4pa83nMt+d/OS5UflV6y+DvjbUXDahdGEdxJJmvpbzNvCgAewpjSmgOZHh+mfANMhtQ1Yt6qi11Gm/BXwbbc3EE07d8vgV6K0npTfMb1piczE0nwL4S0z/j10eDPq67q3bezsLdQsFjbxgdNqAUiyetPBoJ5icEdgBS1EZMHFL5hquQOYwPHfhKy8VaU9rPGolwdj46Gvl/xt4I1rwveOtzbu1vn5JF5BFfYIlPoKranaWOqW5t7+1jmjIxhhmjkGpHyd4A8c6v4SuxJbN5kOfmRjwa+g/B/wAXPDuuokd1MLK5PVXPBNc14r+CulX0zz6TctaFudh6ZrzbXPhL4u02Y/ZrcXUfZ425pOJWp9TwahaXMXmW91FKpHG1wacsm7pXx2ieNfDsv7tNRtyp6AMRWlD8RPiFDwLu7x7wn/Cp5Rn1kzn0qNnwfmFfK/8Awsz4g4x9tn/78GoJ/iB49ukMf2u7JP8AdhNHKI+pb3VNPskMl3eQxKOuWGa8/wDG/wAYtG0iB4dHIvbnkbs8Ka8Kj0/xr4hkJaC/mLHncCBW9o3wd8VahIBdxrZxnksWyaIxGjkvFviXUvEuote6lKzsTwueBWz8OfAer+KNQif7O8NjkFpGXg16/wCEfgxoekulxqUxvpV5welemwJY6daiONYbaFRx0UVSiguL4T0e18P6TFY2qqAoGWUYya1jubqawbPxDo9xefZIdQgeb+6GFa4dh34ptC5mS7Hzw1O/eD+IGofMOOppVk5rNoLkmZRzQXkpjScUzz9vY0rjJdxoeQgZqubj600y5pMpE4lH0oaQEcVUeSmmRqQ7lw4waZx61DHNhcMOKlEgI4o5iRNvvT0JHqahEgB5qVZVo5hXJg2aM1HuzQTVKVwHmkG+m7qVZeelMYpVqctOVwetKSKLXA4CEnq1ShlzxUGR70gkAb2rlZ02LDNnvTD7kVH5gz3ppcGsupSJS20ZyKaZuOMVC+09f51EwA6fzpNlJj5bg9DVOa6boOKkZu1ROqnkjNTYVzzv4wa5NFaJYpJjdycd68hZuMnvXoPxn3f2qvBxjivPh1FdtJLlIbPXfg7oqJaNqEiAk9Ca9KVixxmuQ+FXy+HV9M12isuOFArmq3uXATDUbmFKzcU1WyKxNLDlc5+bpUh27c5/Wose1K4DA9qLDRHM2QRnNVTU7ELUb4IpIZVuY1mjMTAEEYOa8Q+ImlJpusM0f3XOa902ndXknxcQC8HIJ9K6qDexlKxwlncta3Mc6MVKsORXv/hbUZL7RIZd5bgAZr53k5IX1Ir3L4csf7AiB9BU4pDgzpzJJ6jH0rn7/wAO6Rd3ZuLizVnznNbrMAKgZxk81ypuxqV7C1s7VQkEEUYH+yK1RN+7xuU/Q1l4y/QGpdrJ93+dF2FiaVmPcioXkdf4jUc1ywGCOlRJeDP7wZFTYYpuZ+xFRPeSg4JFMubuJvuLiqpuUzgoKOUm5ca84y549qb9vgAxg5qlJKrDoBULBW780dANaPUYsfewahn1An7rYrJkXb0NRFm9akZekuXJzuJNCXPHzdao7j60ofHvSYzS+1jHA5qvLMXNVTJ6UoY4yRWUlcpE6yk8U7euOVFU2k5460CZifu1lyMovgrtOAM1H8p4zioQxpTnvS5WWmWFG05WlMj1ArEUofcelHKwciUuc+9KGOOtMAyc5xT9ooUWK6BWVDnHPqKswalNGfkkIHpVcKM0jBc84rRNohmuurMV+c5ph1AueHNZaGPPJ4pT5ecq3FVzkuJrxXW0gs9T3d6jQgLjd9awQ654amSuc8E1ncfIjV+0yKpzJxVGacTEojEk1XDMR1pYgFYMvJrWnTc2GyLUcTKvLVDcMVPArqNKsbPULTIfZIByDT10q3T5ZApPqTXpwyuUlcz9ozkItpfc+QOtWTcJgBeQK6KazsI+GSM/jWbf/wBmImFjQH2NZ1cG6W4KdzP+2Fejke2aBqt0vSRse5rL1OQLMDb8r3pEk+UFuK5mhmu+q+ZH86gtWJqd1l+Bin79xwoJqG4DMhzC31xWUkWiKHErgFsHtmp9QsZIbfdIgdG9siq0adzkc1ea+ka0Ns5LL2J7VnzNBZHMyaXYzN80IXJ6ioLrworJvtZvwIrYa3YSblOVzyKv288KR7SGz9K6KeKnDYTimcI+n6tYSbozIuO6mrMHijWrQ7JZ2fHZ67GR4WPQke4qC4tNLlX97ZiQnvWqxcX8SIcH0MeHx1cKnzq2/wBQaZN8QNUIKwlQfXaKkuvDOnTNuheSH1Wp7Pw9p0CjMfmN6ml7TD72Dlmc3fa9rmo53zuwPZRSWmiahdEGbcoPcnJrt0tYIlxHCq/QUojx90VDxdvgQ1TfUpaJ4X0GOMnUbqV5McDHFXYrPSLVitvB8vY0u2Qn7h/KpFhZl+ZT+Vc1TETnuyowSZBKIs/u849CKZ5bdcVNJGynG0VLGTtwy8VzNs6E9CoENHltWgscZ6UphWk2xmcI27UPGzdauSIF5qBm+bpWbZSIFiI6mnbQBUowR2oKjvUvUtaEGaWnsuDjr9KNtTysYiqT6U/HtSouBg4/OpFjkY4VCx9KFBspIhK4HrToWw3eri6ZdtHu8sr7Hg1v6L4K0O8snu9W8TSWLDkRpgk+1WqfcLnOCXn73FTIy/3gT9aW/s9Pt52isbme5RTgO4xmo7aHDhnwU9O9NQJuaen2V1fOsVsm5jxzXdeH/hzaw2z3vibWY7RMZVVYHFY2g+II9HhBtrOOXcMAHk5p1xovinXIpNUubaddPJ3HdwAK2jFIzkzndZm+y6q6aPM01vG3ySYxmu08DfEq1spBB4t0xb2NRhX25IrmjYtGVCNG8ZHG3tWP4gsZo5ldGj25+6DzWsZJEvU9D+IWveFdburS98P2xtFRgZgF2kivQvDetfDHVtCTTzdwRXfl4Yz8EN9a8Dt57T+z9k2VkxwBWJdQwyMWaPr07Gm6q7C5TrfE10LDxPd6fA8dxahj5cytnitXwp4mbQopGisIp5SDsmPDKa8/sI5luNjKyp/CW711UEkMFt+8Kg44rPnNS/J4n1W/unm1yd7xT92NjworivE6Nc6gZljESHoorWe6SSQtuUVn6pJ9oQKO3euWq1cqJkQM0EgPHvWnBMrrVBoV6ZzUsXyYC1mU2XC9NeQKOtN61GygngZpXZFxsrbz7VCY3HzBTj1xVny/pVvcotfLABNA0ZSuynNallfxxgFu3astgwY5Hem5qboZq6rqKXWFjQAVmlGYjpTQ1OEmOlDGtBWSROoGKBI3tTJJmambjUjuSPITTc1E8hApEdmoswuS8k1PGpHNMhAzyKnAyKhlIUMaGwwwygj3FJRms1KS2YNX3Kd3omn3g/eQIGPccVjXfhBFy1rOV9jXS7jik3GuyhmGIpbO5jPD05dDhJdK1ixbeqtx3U1PbeJNUsztmyw7hhXaZPc8VVubW1uARJChJ74ruWZUqulaBj9VnH4GZVv4whYDzodp9qrXnjCU5FvCFHYmrM3hqxdiykrnsKntdA0+HDGMOfUmhVMBB80U2w5K70bOZn1LVtQcqu/B44FWLTw7qU4DytsU9ycmuviihiGI40UewqXzTUyzVx/hQSBYW/xMxrHwrZqQblzIfTtXSabY2VmoWGBF/CqyvmrMUnPWuKeOr1H70jaNCEdkaYZQP8KjdhUAkG371IJOax522FibNP49aiDjFN8xaTkOKJckE012A5BAqMyZqOR8+tQ2UkKznOSRSbz61BISOeaQNx1qdSrE4bg1WmalMnHeopGGc0K9xjDk0qDnmlDcUbhVFod0FN3EU0yU3eO4oSAeJOadvBHWoCwpM80+UROWNAaowwpQwzRYaQ8vmmk0bxRwe1FgcRKaTzTytN6GmhWE5qSNGY00cnpViAE80ncTZYt4iMdKtiP5Sc1Hb8CpyfpSWhLZUeNs5B4pFaRParIA5qOTjBp3ETwXciDDNVm0kjlJ3HBrJd/SnQtk85ouKxfucbyAeKqSg9qkLcUmeKzkUVzTkanNtJohj3GkkFx3mP60jMx4Jqz9nOKYts3mcgke1bwREpIdaW7H7zcVpRQjKhSKZB+7GPLzxUsLAzL8mK6YxOeUjqNMZorcKFXB61aeNXXcmA3pVG3lRYgAtSxH96HLHHpWqiYuTLFrHvc9vrVXU5lhUgqCfpVwE43Csy9OQWZs/WqsJMppIzjdgDPpVa7jWRTvjRh33CpPOTsaZcSZiNZOUlszblRyer+G9LumJNqik/xDiuV1PwMqkva3PPYGvQZHzletZ12x8wr2ranja1PqJ0os80n0nXNOO5FYgd1NTWfijV7MhJsuo7OK9BRTiq95ptjdQv59uhOOuOa6442nUaVWBnKlJL3WYVl40tZF/wBLhMbD+7zmqV942lYlbWEKPU1zOpotvfSRRr8oPFdV4A06zvA8lzCrkdMiu2phcPQj7SxzqpUb5bmPLqevam21fP2t/dBAq5p/hHULxg104hB7k5NehItvbgpFEij2FIWHXNcbzJx0ppI1VFvdmHpfgfS4DuuJGuD7102naZp1ku23t40/DNVRL6GlFwwPXNZvGVJbs0VGKNY4XGP0pQT7Vnpe4HKg1It7H0KkVKq3JlCxd6nilG/2qtFcxt0cD61OJ0PGa1U0yOUlTNTIeDuqskik8MPzqTvVJpiZJ15pM4pgNOBHvWliLCgml/GkxTGJwaGgHc57Uc00ZpTn1rNormHgkDKsQasQalcxYAO7HrVPn1zTg3rWfKh8xsw62snyTxde9TBbOc5WQBj2rCCqy5xRtZTlXIPtWcqdyrm3JpoZchVIrOudMZT8uAaW21C6gIB+dferyapbSgLJHg1i6bQGHJazp/D+VMEbqMkGumRLSZcqy5+tVrq0KkbVBz0xSSYXMPcVqwHwme9WJbPI+6QaqyW80fuPaq0Hccrk54xUdxloyFP1ph39wRTlGRySKVhplaM7cr3qdUIwe9LtUHO7NTBVA45pcpXONRGds7sk1YWPA5bFVjIyvleKtRyrImJKpQI5iKaJGI6HFNxhSMACpPs65JEn602QBejZqrBqMB7VFMwUGpGjkVdxU4rOupNxKg1m2jSJBfTqYn55qp4T1ErdPEW3HODmi6xtK1n2GnzPqqyWp+cHketZ3Lsjurizs7pNtzbRSqw5yvNc7qfw78PaiSYYzayHuprrrOKOW12NuScDoe9Qbtr7W4YV00sTUp/CzCUUzynVfhRrNrmXT50uEHTnBrAePxZ4ffgXcW09skV75BM6r8ufzpJ3jmBWaNJAeu4V2wx3NpUSZlKD6HkWg/FPVrCQJqEKXK99wwa9B8OfFnw/Oyrcr9mLcEN0pmp+E/DupbjNYRq5/iTgiuP1f4Vxnc+m3hHoj1S+q1PJkNSPbrHU9JvytxY30EoP8O/mtpsXVtuRgGA4HrXyfc+E/FmhyebbiYhTkNExq/pnxF8YaG4jmeSQL/DKtP6jfWm7ktn0rbTBZTHKNrjpzVt5o2Uq0cb5/vLkV4zoXxm024Uf21ZvFLgfPGMiuu0zx54f1MAWmoRoT2Y4NSqdSm9UK6Oou/AHgPxZby2t7osFtqLD5Z4zjJ+leIeLvhH/AGVqU9rbXTh1PyBl4P4167FqPlyLcxXGT2INN8ReKBeWJhnijd8ffI5FV9YnHqNRufPEugeLtCl823875ejQuTWzYfFTxTYRi21aFb1FGFEyYIr0SC93E7WBpl9p+m6haSNc2MEnynnbzVrEU56TiacrRy2m/E+zuT/pls0A/wBk7gKdqPxO0m2T/RrZ5W9xivMNejitdTmjt0EcYcgKO1dv8I/Dek+IllfVI94U8CtXhqSXM0TzsiuPipqEufs1hGo7HrWc/jHxldk/ZhcKD2jjJr2aLwn4W02LdBpsJYdCetS2ic7be0SNPZQKIqivhiLmfc8Pks/G+prmb7UQf75xU+mfDnxNqMih/kU9Sz5Ne+Q6d5hDSbfpWhDAsK7IwAPat4yfRGbl3PHtM+CSsQ19qrKO6qK6nT/hL4VtyDOslyR/eOK7wimnOev610RbsYyZh2XgvwpY4a30eEMvQsM1vWVvaw4WK1hRfZBTM1NEQB1rS5m7l5ZCBhcAe1LvY1TEuDUgnGelNCbLSnJqePAHaqkUybqseaoFNInmLO76U1mqAS56U1ic9apWC5Iz0wt9KjkfAPeot2algTs9APrUO6lD8UCZOMVKDxVeNuORmpPMFMRLn6UZPtUasDTgfandgSbuOlIGpu4YppYCqTuBIXHqKa023vUMjjHFQscmpLTZLK0cgw0UTj/aQGqj2dmzbms7c/8AbMVI2RURkxU6g2ILPT8/8edt/wB+xUi21ihytpbqfaMUzdxSbqBpl2FkjHyKij2GKmM4PrWeCtIevApjuaSyKehFcv8AEXwrN4o0wxW2oTW0yj5QrYBrZWQgU5ZmzkEg/WmB8oeIdF8T+DdW33BnjdG+WVWJBr1P4W/GNZfL0zxAcH7qzE/zr03XtI0/XbRrbUrdJkbuRyK+ffiN8LtQ0O4kvtMR7izJyAnJWmB9Q2t1Dd263FtIskbDIZTmpATXyn8PfiNrHhKZba4LTWgOGic/dHtX0T4N8Z6N4ms1lsZx5uPnjY4IpMDpCxppb1xTXmXFRFwfrWfLoFyXd9KaWGetRFsmjNQ2BIWXuQKaZE/vConAY00rxRcdywGXHDCnK1UW3LQLkr15p6DuXWJzkGkBOetRxSh+9SDFHKIljm7HGanD571TwKcGZRTSsDLe7ntQOvaqqynPIqdWBHBoYkSq3NOzUQNGaSTA4X5sZptSt0qBupriuztFHvQee5pEJz0NOCnPNADCO1MbNWAtMfHpUNlWK5XI6U0qQO1TFgBxxUTYNFwscL8V9Fm1LSvPtky8eSR7V4m6NG5jf5WB6V9SOkbIUcBlPUV5f8QvALSmTUdJUE/eMY6/hXTTqpEtEHwm8SRxsNNupQoJ+XPFesZ+UMrAg+lfL+y7sLob1eGVT3GMGu+8LfEi5s447bVFM8Y43jqBUVI31Q46HsJY4xmgFh0rD0rxNompRq0F9CrH+B2wa2FZWAKOrA+hrDlZomWEZu5px6ZqBd1OclRRYLoSTnoahY+9Qz3UaH97Mkf+8wFc3rvjTR9MyonW4l7KhzSUWHMdFfXcNnayXEzAKiknJxXg3jXWX1fVpJuBGDhcelWfF3jC+1uQxq5itv7g71jabpt5qUyx2sTNk9cdK7KUOVXZlJ3ItGsZdS1OK3hUk7hn0xXvOjWC6dpcVunYc1heCPC9vosAmlUPcHkk9q6dmzWNealoVBWGMx55qB1PJ3A+1LLIOQOtQBwDktmuaxrcX96rblb86X7Y4GG5prSx4xVeeVNvCgGgdx8t1u9qqySbjUbtu7VGwbHFArhKTng0wMfWjDd6aGx2FOxNx5GetN245BxTWYn2pjM/4VNhjnJ/vUjA96jy1Lu96XKUhcUYpM+9IxpcoDguTgU5w23Cmog205FTLJkc0uUCHae5P40oU/3qlfDDio+RRygOBI/ip/1Y4qIdaePpT5QuP+U/xUKAOhpOPSgMKlodyaNuOTTgTnHNVw2KerHHek4juWA2KiYlm2hqY0h6nHFN3ZOcgVMtEA9oWI+/iqM3mRj5WPWrkkgIx+tVjkmsiiazyYsu2GpzSt06iq77j2oV3XilYdyxuLDrinQAK+5iahU5HzLijODwa1pzcWJmpDcyxHMUhU+1Stf3jHLTE1jpIy81It0p4IxXb9dqWtcz5S7NdTOPmaqUqySEYyfWl8xW6H86s2k0cb7mwR6Vm8ROW7HyorJYTPg8YpTYS9N0f51o3t5bygeXmPjtVLfHnJkrPmCwgtViYfOG+lXDqEKxCPyQSBycVVEkP94VFLJFk+lQwFnlhck+QBVdtnZQKR2yeOlJWTRY1hx2pvlg+lOao9xByaQD1iJYCrscUSx/Mq59aorKVPQ0hlLHqRSGiaSGMNlabx04qvLK38LdKjMjUmBeGPUCpIY03ZaRQPTNZvmtQWzS5R3Ohjks1H30P40ye8tlUgEVgUjc0uRAX5Z4S2e9QNOuPlJFVm6UnajkQ0W0uVTAbmpPtSkd6zgrbs9vSnjOaORFXLEtwD2JqFnz7U0Z9hTZN2OmaORBcfupGYgZzUXP93FOGccjNLkRSY4OT3oZn2/K3NKi7unAqVYM8hhSUUXc7TQm8O6loS281o0d6oxvz1NVFhj0e5WbIlAPA7VgWztCuwg9eoq8ljeXuPIuAV7hmq0kFzS1bXxeMDBCsWOvFY80skx3SEfhWha+H5lfE1xCp9A1aCaOkbAvGJF7kVLSHqc9CAM/Mceg61vaXo8d/YPPFdLHIv8ABIcE1s6Np+gzX62twqRM/CuWxg10LeGvB+kpIura2ZyynYtu2SDSsg2OG04oFePYfNTjIrXPiTXFszYT6u62WMGI4rjtSeSy1mcafLI9nk7C/wB7FTWtz9tRlKbn9WquhJfS4ZmMdkyYz1Jqtd2c5bfM6u3oDWal1Jb3RiKAH2rVtpMkM2D7Dmp1GJDYAx7pBikl8Ptf25kikdWTlc9DWgh8x1XcFycZPavQPCPgO4fy9RvNbsUsuuxnquUhysZV3Hod98Kvs1y1vFqtsflIwGNea3E0SWMcLktKBySa9C+L114XtLYWujxpLeZwzr0+teTHzCcytljXPUdjSLuTluetJ5hz96oscUmawepRNuz70m7BpgpTVwSuJvQsJJuwKVz5ZG4lc+tQKWjIcLu284r3b4fS+CPFfw8ns9Rt7K31SNThmGGPFehSwUakb3OeVSx4jk4zUbPz96tG7gWxuLm1ZQyI5CN7Vl4XNcValyOyNoO6Bsk+tMMee9ScdqVlO3OK5+Uu5AYyO9NdP9qpAkjMFCZq2ljGq7rhgg+tHIxcxnhO+akSLd3x7U6Ty1ciNsr706Bhk0+Vj5hklrx1phi2L1xV3rUV5AZE+XinyMXMVRIyng1LHPziqywSo2GVj71LHE2ckcVEoWLTLQce9KSKibj2oD9M1g4lXJM0wnmnBgRTW6+1JDEJ4ptLRimhgKdxTaKGFxdopNoopaAHJjdUoIzkGoQ2BS7qQmTbh3NKJOwNV8mlBoEW1k4pu+o0YEUuaaYhxY00yHHWkZqY2WHFJjHFiR14pKjWM7s7ql4xRYLiEio2wxxUm0etG0LzQgI9p9aY+cYzUksnYL2qqZCetWosXMgbcOjUzL55NSbvWgsMfdFXsPmCinxqrdqsRxqwxtqblXKmKKtNAO3ApvlD0GaLhcgBqRaf5NKI/rUtopMQUhANP29sUFcdRUktjVHIx1q5H0xVToRirURyKaJZYV8DFO3n1qHNGae5Fiwp4601xuX0qHdSZOaXKNMQrT4ODSjHUipoioGMUmh3AKSfT3rMvdSW3nMZjZueoHFa7ldh7Gs+S2V2yVyaI2vqhNjopRIgcdDWrptqJvuk5rJELKMCuv8ACli+3zGIxWqijNtjk0yQQb2OMVVMPzYUE+4rp76dVhaFBjjFYsTeWzZxzWkYmLkVzEPKPOG9ajtAd43djVidlkGKW0jy+FXmtEyS6r7QDnipvOjYDY34VUckNtI5ojVQchPmq0yHqaQugse1Tk+9Z+oXH7kr3oJb0qK6hLKDV3BIzLdpfM+bhc/nVmXDptBx7ihIdzhatW1hJJMqxDJzzmk4XK5jOXTpDkrzmqF9aSI5yuDXfanqjWNpHbLp8G8D5mx1rldUvkmUnyVVj6CpcENSOeYFeDxSSHED/SlmZmcg9qhmP7h/pSiveRd9GeV6wc6lN/vV2Pw6OIJPrXF6t/yEZj/tGuw+Hp/0aQn1r6DMP93Rw0dZnWt96imllzwQaTNfOR2O8q6zefYbFrhV3Edq5SLxrcGVU+ypyeua3vF3GkOK8yt/+PlP96vZwmGp1KTlJanLUquMrHrNrctcWyzMAue1SqXPfiq+jKP7Nj3c8VfiZNv3a82StJpHQtUMV2X1qQXDY74pwZf7oqX90R2ppsTQyKY5ypINXYbmTozHFVlKZ4AFOJGQKtSZFi/Hcx95MH3qYTRnpICax3P0NTWn3uwreMmZyRqCTnG6nAn1qscKRtqTeAOa1UrmTjYlzz1p2Vx8xqANn1pcjNHMFiUlfWkyKaQvY0ADdilcaRNGw21IGFRJlf4RT9p60JXG2PH+9Q2B0GfwpiLjrTi1NxFzDV35zkr9Kngu5omG5i4HrUW6njkdBWcoIaZfi1KNziVcfhVlGt5eY2BNY3lmgRupyhIrJ0y7mlc2gf8Ah/KqEti2flP4VILq6Qbc0n2h5HHmceprOUGhopS2s0fJJIpiOy1ryNiIldr+1VFeGT5ZECN6VCYWKjSZOc00tz1q7JYRuMxtVGe3mjP3SRWqELvc/wARpAxDBielQnePWopJgg5yaHIpamjPqP8Ao5jXv61kFGYls5zUTT7m4p6M1c0tzaK0FaFSpzTNFhlbWolh+8G79Knq/wCHo4v7UTzeF9aFG7CWiPTof7PvNPWHU7IW0qKNsy8ZrkvEFjFDIXglyOxNbVpq8BufsV7hrcjAc9qtapYxx2rLAi3Fu4+VsZK1uqF0crqJHDW915YKSnBPSrn2aVoxIg3A+nNPitbfynguAN3O0+lV7O4m0m5VlYSopztbkVnKDRSkmPlt5oUDzRNGp6EjApqyLj7wI9jXRa54us9b0cWUmnxW8oGA6iuTgtJI+rAj1FCQi7u49aq3mj6XfIReWcMgPcjmmeawbb1IqSCcyErwfatoVJR2YnE5TWfhtoN2Ge0la3fsByK4y/8AhvrFvdKtrcRvHn74bBFe+WOm6bf23lmQ21z2yeCa5/VLO4sbhoZcnB4b1rpWNqpau4ezRjeHrSbTNNS1kunmcDlic1YvAZImTn5utSblHWgMh6ZrmnUcncuMUijbxGPjaRjvWlFNizlU4+6ajaRVXAGaYkcklvNtU/dNFJ+8hzWh4b4nO7V5z/tH+dd98E5pY1lWPoc5rz/xMrR6xOrDnca9L+BCr5U5IGc19BUV6aON7npqQySEM/SrkShKiZ+cUoc1hSgJsuRyc9am8zPestptp60+O5GPQV1qyMZF95dpwTURcH+KqrSZOc00sadybFssP71OV/8AaNUN1So/Y00xNF6I7zzUvSqSylRxTxMarmJsWRLtNTrPx96s4vk0m4+tVzE2NVZf9qnGYf3qygx9TUglqkxWL4lJPtQWqoknPWn7/pTugsWQ1OFVBJg9alSUUhNFhWxTtynmq4cUhkFMEWTIV6HilWRj3qp5vanCbApoLFvfx1ppY1XE2TTvMzVXQrEhbnrQCMUhXK521XkdlPeoGmTuflPNVnbnpR5pIIIprc+lJjuKZOKFYnvTSKQZoBEoalDGowOM0meaYybdnvSrj1qFSc08k4oES7v9qn7lkQxyKHU8HjNVCWpoYqetO4XPPviT8K7LVhLqGk/uLnG4oOjGvGIv7d8JatlfMtpo27jGa+rVnYVjeLPDOk+JrQxXsKiQjiQDkUXKucz8PvitY6pDFYazi3vOgk/havSRKrxiSORXU8gqa+YPHHgDWPDU5kWNprTOVlTnH1rS+H/xL1HRyljqDme0B/i6rUsdj6M82nLNWBous2GsWouLG4SRSMkBskVf3H1qOULmiZOeKDJ71RV2qQMcUcoXLPm7hiom5qEsxNLlvejlC5MnB44qVJGB+9mq6n1NSptJq0hXLaSqevFP3D1zVZdtKODxTGWcr60oqsWpUJ/vUrIRdjOcGn5qGI/KOac55obsM4osPWo85NNJwafHtLV5rO2w4dKX8aV8D0qGRsA4zSLsOeZV781A8w3daiOWPOaTaCc81NgHs49f1qIyc9aaF4PNRMRnrQMn3Me9AZqajLigvwaAMXxB4a0nWF/0i3UOf41GDXC6z8L2JLaZeBR/devUetNZT1NWpsVjwm88E+JbGUFbR5cHhojQo8Y2QCAXyAdBzXvEW7HHApxAz8yg/UVpGql0E4ngv9teMVOPOvx+BpW1rxjINnnX7e2DXvHk2x6wIT/u0jQwA5WGMfhT9suxPKzwD7H4s1CTa8OoSH/aJrQsfAHiC5IeSNYAepc5Ne2SFVGBgfSod9Q6o1E890n4b2sa79QuTI/onSuu03TLLTYBFaW6oMdRWieehpu3nrWc6jkUooiJo3ds0sileetQsWB6GoLRFOmGOGqvIhHerZUtzimSRnFAijIH/hqIxseuatsh7A0m0gciiw0UmUr1Jpm4+tWplz2qLygfaqJINpz1qJ8g1LMhHQ5pqg96kLkdIVz3NTFFzSFOODQMi2U0x8etTbeKSkgK+MGjvzVkKDyaa6jPFDBEeOM0ID6Up4oD4pXGLtpuOtLu96UEUgGYz3NADjucVKNv0oz6UDG5IUk5pNwxTySRzyKRdvcUgGqefWpKFUHotPCZ9aUhojznjimtwp6VP5HNNeI7cKMmsnFsorO3FRiT3qWRH6baZ5fHIFTyMLieaKcrBjS7FA+7mm4APANLlYrkrHimN0pRSsq1aiO5CWbGNxxTRkn71TFF9KTA9KYDF6/e5qXd6Gmhd3alK80DFLH1pjk44OKU0YzSsIj3H1pu85qUouKhI5p2Afv/ANuniRT/ABCoQKTOD0FKwyyTx1qCQ/Nw1J5nGMDmmle9FhNjmOKYetHtQM+mahoExD+VNxz1qRskcLSbTipZYw9etKOlDcUAcUWAXgjGeaaeOKd26U3n0NFgAY/iNL8vrQB/smjFFguJ+dHPrS4NJSAbzupeaTnPAp22gExppMU4r701io6mpbRpFjlbbx0pQ7Z+9UBbNOXpWTmbRLkc/wApU9T3zViwkkgfKyE89M1mgkEcZpGaRWDx7tw6Ucw7HYaJLL/aCySW/wBqGR+6HcV2fi3xA1roSt/wi09khH+tZOD+NcJ4U8ZR6VIHvNPWSYH5XNbHjL4han4ksFs5GiW36bQMcUpamsZ2OQuNYkuXLp8vNMS4mm+Z5mLZ45qKOzhDFgwx6VJJbo2Dbk7x27UosJNMmQsXHmOxA55Na1tZrqEX/Erjk+1Drio7TT7D+z3nubkx3IX5UB6mtD4bzRLeTSXV2tmycqWPBreLRlIzfDvhjW9R8Tx6fcI6M55dugr2DX9O8F+APDe29WO9v5BjC8kGvHvEuvahNrkjWd+6srYEkZwMVnzXlzOT9snkuGPJMjZp8yM7O5vnVrGaV5Vt3WNjlVPapF16NU8pTcKvoH4rl2lOeKTe3vWDmyrI6HXtW0/ULFYfsgjmXpIOtcu3X72akYPI21UZj6CmtazK2WgkB9CMVlK7GmAPFHFI6yRn5lK/Wk+ZhwKzsMHbHSpLfBPzNioTkdaTdj1oTsDReaVFQgcntTLe6mifekhjP+wcGqm6gPg1vHETWzI5UX3umkJ3sWz61BIv8Q4qNG3DildmxipcnPcewkZJkxVls7Qq8mq0S4Iq7BxKuelCiJyHwNsceZ8tJqskZAw+R2qzPCHYFlOPXFU7+zMY3IwcUWJuZ5yDSq5U0/yzTTGfepGieK5zww/Gtaxs/tAWQTKR6A1irA5XIU1LYztBcrkkL3oKOhmazjHlywAEd6y7tYFYmBjirepOJoVaNtwxWXwRSaKViJxmopcqM9amfg1DLyDWUolKQsL8dakkdcDFUjkHjikVj3zUOBSkW91OqssvrUgkU96lxZV0S0GmhhUg2kdKljGiipMKKQ7aVxMZn60ZpeKUYouSNoJx3pzDPTimhaAE3+jU4Se9Jt9qCvtRoA8MCOtKrc1EMjilyaLAWOKQ4qNW4prSZNNAPLgUx5D2NKoDfe4prqoPFbQsQ0xiq8jcEUslq0aliy/TNLwDx1qKTcRyTWliNRnfg0oDe9NUYNThhgYpOKGIhIFWIpBnk8VVPWiosFzRBDU/YuM8VQSQg9asxzDHvWckNMlMfek2DrmjzwRjbTd4z0qLFgy+4pjKfU0pbmlDUWAiCnPNSo2AeaXilEe7oKQxynNOzUJ3LT4/mNNBoP704UoGBRj1qkS7AScdTTPO2nqacVUjG40zyR3OaGmybl22ubdkKkEn1pRs7VnYVTxSxzFW7mp5GJs0khMrqo4z39K77w3bW9rYGSSVWIXpmuGsJwRuxyDXQWF+rwmAJy3vW0VoZthe3jTXUm08Z4IqqswLHcK0pbHy7V5yVwRkVmW0aSgs0gT2rREpXJNy+oqeCUIRiqMg2tjIIz1FSx8CgGjUDRyEHHNPIQLkdarWSueRyKllz06VqkZDty/3hUwhjZSS4PFZjjL4Xn6Vat7WaVwhl8pT1Y1pGLIuV5laOUugIUGrthqJiO5UGR3rdTQ9lmX8xZo9vLCuVudqzyRx8qD1rRRFzMuaveR3Ue9Th65e9YspX+Krt38qfKSKz5Dlck81lI1plTyW7tmobldsL/SrRaobr/j3f6VnD4kaS2PIdX/5CE3+8a6rwC3+iSfX+lcrq3/IQm/3jXT+Bjttn+te/mD/AHCOHD/GdWDg05WqHeMdc0eZhc186tj0ij4rbdpUnOeK81tj/pa59a73xLd50+RVXtzXBRczL2Oa+hy/+CedX/iHqugsjaeis2OPWtFIQw+Vxj61x+mTyrbJ+9xXRafMWhB3V40/jZ2R2ND7Mc4zR9mk4xkUiyMec5qzDcFWw/IoihSIBHIv8JqVI5WPQ1oxtFIuVwaCyrnArZRM2U/sxbqwFTxQLGMg804dc+pqUdK0USLjR15pQVApd31pM+1WSKG7UAj1prGnKtFwFU1NGqnnnNRhMelOBKt60wLKgZ5NShVxwarK3PrUyyY7VcRMmKpjg81Gy80qtT+2aoki2j1qSPaBxzTVAZvSpQoHem0FwyO1H403Bz0pfmqeVFJju3UU1tp6ik5z3pCeOlZSirlKQnI+5xTGG45Yc1KpGelOO30rJ0kVzEXnNFgLzVmKQSL8xzmq7RhjnOKb5ZH3WxWbgxi3lugUncBXO6gx8zbHlue1bspYoVPWsp7V0kLDvUuDKja5TjXbyV5qeLDHriho+etNVBvwGGaycG2bpotRw760tLjRJtzcCobJSqfNyauQjCjNbU6ZjUkXpBbyAhsmtPwxrw0ub7LegzWr8ZPOKw9w96SSe2YeXJgHsK642SOOpBy2Ov8AE2i6XrFp9q0K5UTdTGGrirnTNSt0/wBKjYY6k00TPA3+jyNH9DTbi8u5DmWd3B9TWU2iqcGQMm1c55qa3vFiG0gmowGkTcvPtVdkbJ45rmk10OlRHz3QDlk70RXa5BwQfWqrRtnPWlSGTPSs7suxeN5JncHYehzTbrUbqdRHJIZB2zyarrG3fOKs20fP3apcz2C6RUKkkZNSLE8w2R7ue4rUSxWQhjwKvwxxxrgKK6YUJPczdRGRaaTLwZH+WtN7dYrV9qgfKelW1YYplyM20n+6a7qNHlexlOd0fNfjD/kPXB/2zXovwKP7mb61514y/wCQ7cf75r0T4F/6mb616s17hyX1PT2Y5pSxxTGzmlBrniBHu9aA3PBpxSkx7Vdxco9Tx1pSxHeoz9KUE+lUKzHhzTg49cGmYzRtxigROJTjtTvOHrVbPvRVIixZ873o85qr4pRVgWUbd1JzUu4VVVsU7zqVhWLW8UGX61VEtLuz3piaLAk+tPWT/aqpk9jSbmHeqTFYvhz2agu3r+tUPNYdzS+a3rTuKxcMuP4qb5zf3jVTd709G4pcwcpcjmPUk1YjnU9cVQUinbqpMRrLNuGM0vynqBWWrMO9PEx/vU7gW5gvGOKiYgd6hM2e5NIHz60rjJt3vRu46/rUJb60mfekBOG44pobnk1EG96fu+lMB+7nrUmag4znIqQnigLDmPpUTHmnMelRMRzVCHbx/epySHsaiCg05Ewe9KwXJ5khvLZre6iWWNhgqw4ryX4i/CtXEmoaDtB6tD/hXrKcU8OQDzxSsUpHylpWta74R1RlgeWCQHEkb9GFe6+APH2l+JLVILqVLa9HBUnGTVrxz4K03xHanEaQ3I5EgXr9a8J8TeFda8K3vmSI4UH5JU6UWGfUpj2454PQ560oH+c14Z8PPis9kF07Xd80ecLLnlBXtWnX1pqFqtzZzpNGwyCrZxSQi3RkVGTRmtNCNR+eaUH3qPP1pCfrU2GWFk9TUivVL8aUOVoAvBlpQw9aqpJnrUqnNAXLUcmMc/rUhmyaqonrUq/LQVc480oYgcVCGBp27ArzjvJVc9DTJHx9ajMwziq00mG471NguyVpOTSGT0qJW4zto+Y+1MaBmPoaidWNSBpM/dp4BIqLWC6IV4PNSHH1qJsq2DT1ORRYaZKhUL70xzuGBxSAcUbgBRYdwjJC470M2T3qMk54p8Yz944osFxMnNIzN71JuX+7TW24/pSEQNkg1FjnvUrMue1N3LnpzRYBvT1ppPpUmOKic80uUdxC2eNxpwjyueoqFl/iBqVGYjninyibIyjDOKbu5xU1RuqnJC80rDTIJiqjPeqztke9TSIx/h4qJo26gUC5iux55pjEZqdh/eWm7V9KYFdlBzxULLg1cZahbrgiiwFc7femjBPf86nZBUDjb0HNIBzdPlNCjjk00BielSImOWosO4hqKQ5bAqxt3dMYpDGKljKwXrk0wjnA5qyUycUJAqmpAhEJx1NOELZ61aEYx2oMbCgCEW7Y+9TktyvoalGQKUNQDZGYTjqKiMfocGreVK9cGo/K5zmiw0MVOOlP2kewp6D1qUKGHWkMhQE9DUqIopwxGwIwaJpAfuqBUjI2jjI5AqGSOPGe1PLZqNzkdadgKzfe4HApjDmpuM01sUrAQ5oJ9zTz9BUY6mmAZNOwPWk/CkGQKVhjxjHWgn3pmWpCx3Ckxik+tIWA6Urcjim7F/GpsINw9TTWK4OKcMAdKglOT6Ux3EZvfFIM59aKd+FAmxO+elLk4pGzg8U1ZO3SgEDEg804EduKa+CfvCm/jUNFEhPHrRk49KYM0dDUtAh1IpxSjbT9vy9KRQzrzRS7gvBwKinuIkP3hQBJQoqk9+qn5VFMbUMjoBQBoHb/AHqZ50YHasprtmpn2j1agDVadRypyaryXeDzn8Kz3uOOuajE5J+7SexXKaD3S7epqEys3OTVdX3fw1JtdhheKzZSL9iquuC2TVvYgUjrWfaK6kc1eOQMk5+lYyVjWLHJIEUrtyag+0MJeMYzzT3fIxtqPA/u1JdzRungltw3yAj061tWGl6ZqOhsbZz9uUZ2iuV3e1W9K1S40y4MtvjkYINJtghZLeaBzHPw4PSt/wAK+HP7dlaGG48uUDIGa528vnupzM6jJNWtG1u70m5+0WbFXxjNRcsXXoLjR9VfT7olpFPXNUyzMRlqk1W6k1S9N5cZaZjySetMRK0UiGTIq49/WiReM5pvOKcF3DFPVkXICxzTlanGFt1SRWzuTtGaqMWS2WdFlmt71ZoYw8g6AjIrY1C61DU5h/aCxxAdNi4rO0+1u8Fo48Y75rf0zSZdRQETEMp+YE9avlEjPs9Bh1JzHHPmQdOawtRs5NJvXtbwEEHg+tdd4ng02xjjWzjltr0cM6scGuY1OWW4UG5bzXHRjzWcoopGe3zNuHSnSws0eVXOOeBTk54FT27SI2FHXjBrLl1L6GUcg4PWkJrU1HT5Y8TSRFFbpWW6/Ngc0Im4+Fm3dashS3NVoVbNXo0ZgOlaRiJsjwRWlpBV5cSHHvjpVCQFTyKWKZojla35UZXPQodO8PTac7XWsCObHygKetcfqUccbmOOXzFzjcOhq7pds+oW7P8AKpQ9CetV76zlQn5CMdaykhrcydnvSFaklXZ3qrM3zcGsyy1HI6jaoyT0plxBcKN8icVWVmVgwJqz9qdh8zE+xoQXGQ3Lou3JI9KlLK3K1Td/mJ4oR2FSyi4FVuppskOAStSQwuYw3XNPKkDmhxAzJIyDnpUR6da05YlYHis+aJlPSosVcgaRVPLAfU0okX+FgfpVO609LnKlypPcGiw0kWjbvPZ8eprb2cHHfUnmLySNuxzV6LJUGqEQ/ecVoJ9yuWcSlIbI5zxTNxpZKYBUJDuSruPrT13Y6Gkj6YNOpWC4gODzTxUbnGDilDHjilyDTJMUoHPtTVPtS0cgXIJM5NNFSN1pjdRxTsCY9enNLs3dKauT2qSDKPmQZFTZjE8t17U05q3NcLIMKAo9qpyPtBx81VG4CFGPNNIPeljn3cYwamUA9cVXM0Q0VeKM1YeH0FQshzVp3JFA5xSEYOMU9Rg801/v09AuJTlzimGlU0rBcnXPrTt3tUQftinIOeTU2GmSBvUU7dUZNHWpaK5iVTUyNgVVFKJGFTYLls4I5pAMdKiWT1pwarURNku7HegnjrURf2pC/pT5RXFfcBUZZh3NS71/iXNK7R7elUkJk8MNq9uXeUiX+7VeFUWQiTnnioi3PHFTWi7pRuqhGjEVVRsHXtWnaK0aCQcH6VXiECBXIHArQ0WRbjVYY7hQLUth2PpVpGcmKLxbqJoTPhh2zVBiYzjceO9eq+IdM8Cab4ckuLOKKa9MeVw3Oa8j06e4v79beaIRCR8K2OgqZBB3RbgPmYA/OrqxNt610GueDodD0pLxNSS5YjOxRWLBdloR+7A/CmkNsijuJrc4U0r3ckg+bmlZtw+6PyqExru3DOa1itTJk8MjBgV61NJJI6YYkVDZvGkg3fnXXaV/wjssWLqQIceldcY6GDZU0/xP9l0mSw8tcMMbsc1hIkMm7DfMTnNXPFlrZxy79LbfF35rDRm45IpSQossXVkcE7wR7VjXkflkirtzJKvAc4+tULgsSSfSuWodFMqHOKhuWb7O/wBKfJJztqG4+aB/pWdN+8jSex5Rq3/IRm/3jXTeCMm2fHrXM6t/yEZv9411nw5AaOQEZr38frRRx4de8bZDA9KUHtWn9lR+vFTx6Ok0ZwHjP9/HFfPWO84zxP8A8g2T6Vw0P+tWvSPGWly29hId6uuOorziIYlH1r6PLv4B5+I/iHaabGzWQYKTWlpMm2Ty3OB71Do7KtkmR1FWJIo5DuyFNeJNe+zuj8KNpOAKeSfTPvVG3kIjHzbsdKtxyO69KIIhk6sycqxBqVbhwOTn61Ag7tSj0FbRZmy3FdjdhxV1CGHy1nw2bOQzfKK0IkESYzmtoozYuGB+7QEbNPVgeDT+fSnYVxgT1FKUFOPJ9KTvRYVwVBmn7B+NNyV605Tn6U7BcRVbPQ1IpyOuKPx/Wjbxkc1Q2x69KfnjGahyVHIoB5FXEh6k6nmplIJFQKyinbufSqAt/J6UMiHnpVXzOKcJDigCUxj60gj3Hk4FNWQ45p4m3LwuKlwuO48woOmKhcYbbjNKXNNBJo5B3H7M+1BQL70m4gDmkbdjg1Psw5hvGeaZcRI+MZqRFx1xT8cUuQfMUDYRseQaQafaxncc5+tXyKaVz1ANHskHOQK0SjEaE08OzDG05+lWImCH/Vr+VPMm7+HFUqViXMqPHMycAqar/Y5GbLPmtEn1zimHrxVezQucreQO+T7014F28HH1q3mjb3IFTKiVGRSgVom9qszJC8W5GAbuKV1BPTim+WMdqweHuaKqUmUMPenJER/CTVwIOPlH5VOoGKX1TUPbFBbZ2OeRV2CBI1560/NHWumnQUTGVW5MuMYFLTFFOFdSjYzbJkYYpZiPs0v+4ajDUXDf6LJ/umtYiPmvxec65cf75r0b4F8QT/WvOfFv/Ibn/wB8/wA69F+Bp/czfWt5PQjqeonGaKQnmlBrEYnPpQPpT6KYDQhY05oyo5p2aczFhg9KYFfmjH1qTAoIHtVImxF9KUU7bzRtp3JEPWgVIi/Q/WlP0ppgR0nl+9Sd+1O49BTTAiVeacR6GpOPQUhwe1CYmIrYpdwPpTNpz60mOelDZPKPx+FNAOaXn0NLtNCFYAG9KMNS0vNUA5cg8mpA9RCnhTimmKw8vSdTQEPtS4wcUyQwaBnPWl5xTCSKBk65xSPUaycYpNxpoBc89alU8cGoF5NPztODSbsBIW9SKerjpmoMr9adlQKaETM/pUXOfWkL0A8VVwuSxg8VY4qskmO3FP8ANHvTIJTRUQlWl81adhkuPpVXVNOs9TtHtb2BZY2GORVhWH1p4xRYdzwr4ifCqazZ7/QkMsGNzxjqtcj4U8Vax4XvwEdzErYeJjX1GcEbTyDwRXnvxB+G9hroa609UtrrGcqOGNTYaNjwX430rxHbrslWK5I5jY85rqM18p6lpmueE9VxKssMkZyHXIBr074e/FSOZUsdecK3RZz/AFphY9cbJHFIiknqaW1lhuYFmgdZEYZBBzUqgBugpisKqDFKY1xS0oGakBnl+hqaI4WgJxTlAHFAEwY4pRux2pidqfTQHB7jnvS7mpWwvU0g5rhO24jEUbVoZT1HNIN2aTRQ4HA4FI3Til5xzQG9qVguMG4il+cU7dTC2aXKO6A5pRTT9aEznrRyhceFwDTWjGM5NO3UFqVguRBQD96lx70oXn/61Iy88UNDuIaR9uOtNkJxTTx71LQcwjKtRkrnGDmpPwppGfakO4h3dNtNI9RUnzDrSN1FMLjApNLtwOSBUgIA6VHIoosFxG2EcHmmD60hIB6Uu8UWC4rDIqNlWpKRsUrBYryCPoVqFokP3cirTKGPHWo2iYd6LDKUkbKeuajPvV8L9KY8alu1QBnFeemKBCpNXzD/AHcUeSfWgCmtuPQU5olxirXknuaRkHbrRcqxTWDaDipVt8r83FSBWVuKcxbvUsCL7PGB1zUbRDPHFWMZFGwUgK64HrS7v84qx5a+lHlr6U7AQEKe1N2rVraopNq+gosNFYhccUyrUoCqeBVfGeelKwDRT88UijPrSFWzSsNDHbmomkx3zT5xtHfmq55FADzJmm5HrUTKabu9aYXJT1pj9aaGpd1A7jTTc808nioz0oFcdkelNLVGznOKj8xqTQXJi1NzUO9yaX8aVguTBj9aRpDngVFufHFAdu9TYdx5kyaNqnndTA1SL0osA0rzxzRg0pJ9KaWPpSsFwK8dKYVXtxSs7dBUeXxRYLi7aeFyOlR5PoKeDj2pMaYbCp71IqqRyKQHJ9aXOKh7lId5a9abM/loSKUSHpUd180Z21AzIu7hmc/MRVF3y3UmrdzGQx4qtyDjjFFiiM/N60p4qQY74pMD0zTsIjDc0p5qcW+fm4qZIQOv8qTGiqFPFOSPc3pVwQg9M09Yec4xSaGQpEqDmpV+lOaNsdKrPK4OBxUNFItK4XHNWUk3LzWOGf8AvVcs2Zh1qGjRFw4zSHFKCCOetIwx1qGUhDjFMZBnO40/Df3TRg+lQx3IwuO9SIpZgKMD0qeGlYq48KqinqQDzTOpqeOIn2q4RM5yEABp6KwOQuRV+0svNdUjG5/SrN3pt1aj95CR9RXo4agqk7M5pzsN021EzoPL3MxwF9a9U8K/C27uraO/BWINzsZa838LTRw63aSXHRZFBB+tfXGkyRyaXA0ONhQYxXv18spU4rzOSWJkjxjVfhncWTteSMBCo+bZXGw6Z9v1V7DSLlvPHGCMA19NanAt1YSwOSA6kV85xL/wivjqa4nOYEc4KivCxWGVOasdeHr88Xfc5XxLpep2N41nqkckcq9GI4P41zlwQrFSwyK9O+JfiE+JkS4twixoOx5rzOe2DS742yc8g1yeyu9DVS0Cxgad8KuT6Vbn0+4twGkTYfrV+wsrP7J9pjvfJnT+E9DXrHgKfwDqGnqmrRxvdgAEyDitFhJMmVZRPIruaa40oW4w7L+dcw1pdByfKNfQ/wATPC2gyaK1z4dtotwB5havA5ZbuGdoZFIZTggisJ0eVmsJqSuV40ZfvDFL5kiN8gyKntC1xfw2rrgysAPrXTeMfCV74YtYLu7QPbzAFXUdM+tZc1htXOTnkkkQcY+lVhnPU5q/LIqxhxjaaq/eO6rjNMzcWjb0aeKNlLEgd+a2pbsXGYbdhtx0NchHM6ELt4rWsLryCGZck8VTZJV1CGZZm3IdvqKpFeeldK1xHIMGMEe9ZV9Au8lOPas2h8xneWCaVovl4Jpd5U8rUobdHnODUtIZSdGU8inxqetSSN2PIpA1ToVct2l20bBdoYVbkt7pkNx5JCHuKygMNu5BrQt9Suo4TCzloz2NaJqxIzbmoLiEbfSpxJ8xI4zT2+ZfWosMxJE2tzSDJq/dQgCs8thsVNiiWNBv6VaI+XrgVDaxvK421fntZIlDHmspRC5VC5PXirUEEH8TZNO0+DzH+foKuMkG7arY/CsmikytLb2oT5Cd9V/s8mOlaRs327hn24qMiRTgnFNICh5En900vkuOowKuiSQfd61PbyKVPnKGFOwMzNlO8licDmi5A8wlRgUtizvNtGelBNyvMNhwV5qI8kDFaGoQsrfMvNU+OmKQx6YUetIzFuOlN708CqGmyI5XtSqFJ5p5PFRqcGkOxKI48ds/SnpGoqNWBPWnedGG2lsGspRdxkqOEYelTvHFKmdvPtUewMgZWBpv7xT8qt+VTqhXIZYWXnqKryL7c1pxy/LgrUc0KycqMGtIyJuZh688UoqeaIp97pUR6VstSWNyfSgMaeBSkD0p8txCo/FO3fWowvNOo5B3HhsmnBeM5qIVKjdjQoA2J+dTQxbu9MpySbelXyktk0luFTOaqvhT1qVpWOeaY43Ck0CZF5mTShvemFcGgVFikyVX4q7Z8sG7VnqCTxWjYIcDPFFgZpxgcZ6VdhYeX8v6VlO57GrmlXv2WTc8Yce9aLYzZaIkl7Mc1a0nfaXanyw2T37VDNrEcmdkYUn26VveCL7RVvP+JwzBD0wMily3FsQ61JcSKQ0jlD0GeBWXGGC/dNddq7aK1+5trjdbk8DuK57U5IEn22zAoauMBNlDcxYBQanW3kZfmyM1JZzrHIG2DFXLq6jl27cDA6VtGJk2Rw2bFfu1M9rHtORzTI7wqMDFRvd85FboxkV7iILkAmqZGDgZrQB+1E7pBGRVSdTE+NwceoqJNjiV3/2qrXoQRHb1qaWTccVBKm9cGuSomdMGZDDOTTZOIX+lXmtzn5Tn8KhvIttu+euKil8SLlseO6sf+JjN9TXXfDvcIpe3WuR1f/kIy/7xrs/hx88cv1r6XHW9gjiofEdfbbiwJ5Fdho15Jb2RXYkiHqGFc3bxjGa1bBlS4jkkYGJTyvrXgJHcyr440n+0PC11fwWht40BJPYmvn+HmVfrX0h8UfEfneDZtOsV8q328gDqcV84WwxdIvvX0GB/hM8+v/ER6FpFsz6cmVPQYqzHasD8wIHvWxolr/xKoWX0qyfk+Vos++K8Gr8bPQi1YylgXACn8qmgVom+YEirgt2kcNCNtW47J1GXbNQiW0Uo/nPpVu2gAOX5pwgAbvSlWU1rCRDLBPy49qTdwBVfzG705JeRkCuiM0ZuJYjGTU2eOtQJIvpUma1uiB2fenJyetMDU4HFUlcBxHHWm7D2NOzTx0yKaiQMXd3qRW7Um498UuN9XygOZgDyaCQO1QuMHDde1Lv4p2C5KWpQ9VmbgiljkPQ0WC5ZBpwaou/NKW/KgVybcMdaMgcg1Ep3DinL07VVguOLk9RUiNxxSHhSMA02GmohcmzRuFMNLzQ4i5hwK5608KvXNRZpySFTzyKXKHMShc0u1R1phmz0pA1UoiciRttM3bT3pQwpyrvziqURcw1mytRFqseUfejyPrVcguYrDr3qTgjmpxAAKawA44pcgczIWAIpAKlwtKMU+RBdkVG72NPdT2HFMw3pRyoQbqUP9aaAc9DUqL7VSiguCtmngGlVBUgXiq5RXGZomP8Ao0v+6adimXHFtJ/umhLUZ83eLT/xPbj/AHzXo/wP/wBTN9a858VjOvT/AO8a9H+CH+pn+tbS2Een5+alzTSacOlY3GOFFIBmnCmAlL+NLto2mgQn40Yp2w4oCmgBoUU4KMU4KBTsfhVITI8YowPWnlaQ0yRmBRj3qVQSOwpSi+9MZDgUYFS7KCntTEMQc08delAUj0pfm9qAA7fSm4PpTxnvRTQWRGc5pyj8akG3FKoG6mhNCBeM4pwWpM0celMVhoX60bfbmnilxQIjx7UhU1MFJNO2UCsVStMwR/DVox89Kd5eaLiKoximsOatGHjpUbREU0MgyvrSEr/eqXyc9qa0J9KYmR5qZelNEZ/u1KkbdxTuTYQdKbvqcqNtRbecYApoTQKfWlB5p/GMU0qaq4rEic96mGAOtQoKduNNMLEhajNR5NO5NNjiZniLQtO120a3voUfIwGxyK8I8efDjUNBma6sQ9xa56gdK981nVrHR7R7q/mWNFGcE8mvEfiF8TrnWA1lpo8q15Gc8mkWZngTx9qvhydYJpZJbQH5o2OcV754W8S6b4hsluLG4Vm/iTupr578GeCdW8UXgZY2htzy0jDqK968F+EdN8L2nl2675T99/U1m2M6TdSqT+FNzk1LGpq09CWIGpc07bQVPrTTFYWM81LuqDpzTt5NCA447T1qJkxylT7PelEZ7NXCdRBlsfNShqmPQ96rsTmgdx3FJtB6cUKc08A+9OwXG7eKNgqUqcUznOMUWKuRmP0603aVPINTkfSkIOKkLEaCnqMGnqn0FNb5T61Ixrn0ppPFKTSEZNFgGY5prLnvSkPu6UoRu9S0Mi2UqKtPKt2pAp9qFEAZeKibipSuBzTTt9RQ0CIt1IWBFSnb7Uxl96Q2xgiyelK8JI+7igSED3oaSRjgniiwgWPjpSGOjJB+9TtzdmpARPGc96ULx1NPLH1phbnBNIojeIY71XaPk9TVpmYnrSc460rDsQKrKOQRSg5OKcxcj5mpuWzxxSsFhGXHXNIAvvT9zH7xFNYAVLGtxjAZqN+vWnseeKYRnrzSRQ0Fe+aczLjpTgo9KRjimIaDxSZ5NA5NB+X0pgKaDTkwetOZRjg0hogcjaaiIBqeRRt6CoSopMBlBYgU1sg0xjk0rBcbK24VAalcAYK009OlPlAiPSmEBhUj4z6Cm4B70WFchPXFGalKCkZAaB3GdaYelPNMbOaAuRFRuyajbA6VM3T3qBuppDD8c0ox2pAOKdHgd6QhNoNKAPSnNSUhigL6U4DgYpAKcKQDWBFNYe1PNN/GkAzb9aY6YOeakdio4qB5mxigNAA5609duaiDE9acrUrAS7xn/Cjr0qP3pVaoa1KJCOKhfODjpUhcYpBSsUihdRMwJAqi0EjH5VJrd2L3pVVV6AU+UVzEis52PTFW4rBx6VpHB7VExOaVguQLaBep59M1MI1288U3PNLv4oC43aueKXaMUmaAc5zUspMD0qncxjO4VcbpUE0bMODUMtMoOtTafw7UhX+Fhg06BSr9azNS+yOoDbTj2p1uyBxuBqzBOvlhGweKRYlZiwqGhoexVh8tOt7Ka4yExx71C3yU6O4kjOUYqfY1Fh3GzQeS+1/vU5YRio2csSzc0+KQ5700hNiMvlsKu20mcDb261RnkBb5jinQXPzYVhWsUZSOk8KzJDrcTykBAw5PSt/xXd3OqXnl2tuZEGMFOa4iMucN0rofDviS40eN8RrISOCeorppzcXdGUolW5tLm0fdNG0T9s13Hw5+J2q2UZ02VTcKpwrdxXn3iTXbvVnJlOB6CrPgnzbe5E1thpAfukda9f8AtCpUhyyOeVJXPatW+JTx2TxuxjlYYCkc159rE4vbR7mRzvfrmqvjnU11EQrJa/ZriPqQOtYd7f3FzAsO35VHBWvLrzcndnRRSSKl0rxg5yPoeKzpx824Hmr6BlBWQFh6GoZrVjzGD9DU0mr6msmJp4kvrpNPjjZpZDgY6V6b4a+G+saO8d1qDxm1cZfnlRXnPh6a703XLe6hwjhx94cV73N4mn/sVTrEtsbaZcExtyOK7042MJXubenjw1aWRSKaOUAfMBzXgXxOsCPE0l3bQhbRzwelWNQ1OTR/EQbR7oy2kz8s5+Va6PW/DzaxaJfHUoZmK52RvmuGvJGtNM8/k8OX98sVxpeDJFhhzzmvXPCupf8ACUeDpdD8RWm64gQpuxnp0NeWx3NzpOqeSruig9M9avyeLbnS7wXNhLy+N69q8ud0zvik7HN69o8mj3csFy2+Hcdnrism2xvIXle2a7HxRs1y1W9WZTKwyUHrXFOJoWKlCuPail5hWaZfKqBnNTxMDgYrNjdj1zWjZycDKit3rscjLcauAScgHpUcq+tWQWcBRxTZYHYd6loWxkTL83Sk6VblhZOWqu49qmzC5Vl+9SIM1OYy54UmkMDg9xTsMcsUhHAocNH94YqSFpEA74pl+00q4VBTEIh5qcHIqlbRSqPm/KrkI9aAEmRplxtrNnhaJ+V4ra+6uRVW7+ZO1QUJZyCNAykA1K91Iw+bkVThVhxnipmXoBzSa0BF6yuYlJEowKe15YRncN2R2xWaUkWopAT1zWXIVc05dXaQHZ8oHStG0jSeyE02ATXN7crirtpcuiiMtlR0FUoAaJjVWyOaZdPHHDwwDelJPdSSDCx7T61nzLMW+c5q/ZktiGTOaXT2eG8SRfm56VAwOeadAzJKGHak6ZNzotYm+1xCT7PtwK592XfjZj1rUnvpnj2D7pFZzR5Yt61Hsw5idLFpYfMjPPvVbJRjG6kEVdt7oxQGOoJJPMOSBV8g+Yh4x0qCUHtVkjjin29vG+fNbb6UuQpSM0lvXikRcv8AMeKsz2+2QheR61GY2UGs5IZNGzxEGM1p6fqzRuFmjVlPU4rLi+7zUoTI71zyEzo5rCO5UTWu1gRkgVlTwTQsVkUgetVI3uIc+TK6fQ05rq4ZcSMW9yaAHSqsgw2aqvCQ1SebznFHmFj7VpFjsQFSvrTCccVb4bqKZJbsRxW0ZCsVs0E0OrKeaToO1Nsmw4NxQJMUxvamNuFAWJvNo8z61W3UAnP3qdwsWA7Z608SE1WVuacWHfNG4WJt+eKQdc01cEVIo9BRyhckhBZsCta3UqmW9KzbRWL7tpIq68uPl6U+ULiSyYb5TQly+OarO3NCOOhoSJZowzKT2FXYpFI44rDDYbg1YilYd6tITNkSYHDYpDM394ms6KSRz1q3CO+TWsUZybJxK461Kl0w7VJpjJJNtmUbPateextXA8pgufUVslqYtmKbo+tRm4b+9XU23gTVL5BLbqNh74rXt/hRqcluWadFf0NXymfMefiZvU0rzEr1rR8QaJLo161rcDLDjI6VlOhX+E49azloWmGaczDGO9MA96bcNt6VzVNToiP+WoL4A2749KaJSaS6Obd/92s4fEjR7Hius/8AISm/3jXbfDJMxy4ridY/5CU3+8a7v4Wf6qXvX0OP/wB3RwUH7520fyjFSgjABqMqxPpUiJ6mvnos7zI8dTlPD86gDla8Wtj/AKQh9/617H4+U/2FN9K8ctR/pKg+tfRYJ/umcNb4ke0+HizaVD1PFaHlbmyRUfhWNRokDY5K1pnaBXg1fjZ1rYhhQoPlX8alU8UmeOtCVKIbFYK3aoJU49asUxqpBcqmP1oiSMvhjge9SyNgVCz7uCBVJhcn2w7sEjHYg0x5kU47VVcc8Zoye/NaKTRLRcWWM45qcEFeDms7HH3aRJGjOd3Hpmt4VCWjRLGgE46VVS6OOalNwpWtVMhxJgSKcjNnNUluCWxU8c2eK1uibWJnYtQoyKjD80u5j6U1qAko64pIOKd7Gl2kAYqrASbhSnpTEznmn5oAWJeMVKsYB9qiB/CpUbj79NCJM4XaBxTQpBpNzfSjdVJEtjhu3e1Sr9KhU807cfWnYVyU0ox3FQ7mp6nNFguSYX6UvygU1R605QKqwCgAjNPDBaQcCirSFck82kMmajxz0p6gU7CFDZ7ml2Z5zSotPp2EmR7aCMU8mo2Y0WHcAaCq9elNXrTwaOULjcHtmlXINSBjjgCmkE9aaiTccWpNwppSmFcU+ULlhSuOagumxbyD/ZNAJpl1/wAe0n+6adhHzn4qP/E+n/3jXo3wQP7mb615v4q/5D0/+8f516N8Ev8AUzU3sUj1AmnA9KjOacO1ZFEy/jTqRT6mlzzVcpPMLQKMZ7005FHKFx+adTUp9FguFGaMUoXNNIQnBpQBmkYY6Um7HanYLEy47U7A7mokf1oLc9aAJD7c1G1SR+uaUrmmIizQGqXy6UKB2oAjGT2NKFp/FIOWxQAgQUu0DtU8agDmhgD2qkBFSqo3U4rSrTAeoAFBCmkzRmgmwKMHih296AaafrQFhFNSK3FMCj60uBQOw801hSig5oFyke2jGOoqQdRTmGRjigOUYD8vFKuPSkHHFODUbEjsA1HIop4bmkfnvVqQiIYzTgPenBaMVVybBxSjFG01Be3VvYwNcXcqxRqMkk01ILFg1xfjr4gad4bgMcZFxdkfKinOPrXGeP8A4qTMJLHRAFTkGWvP/D2hax4u1MCIO+5svI3ale5SQniTxFrfi3Uz5m9jIfkhToPau/8Ah58KXm8u/wBdG1eCIq7nwN8PNL8NxrJKq3F0B99ucGu1UYGBwBRcZBp9nb2MCw2sSxoowAoxVjaTSFjnrTg471NhAq81IrYGKZuB70bqadhMk3Um6mUEMetVcQrHNKBxTVGKk3ClcZyoFIaQsaTcfWuY6RDhc9aqyyBTjmrTfN1NRGJCeeaAIUmXOME1bX7mRVeSNV+7Tom5xmqsK5OWbFRbvapOajkH0FSNBuB9qUkYqIrRjHSlYZJz2qFmwfmGDT1bHU02XD+lKwCoQTmnZqEKR916cpbuaTQ0yXd9KYW+ao2YKeKQljSsDY8tjpSRsc/dpoz7U5TinYCYhSPmGaYyx54FN3570x2wOKlodyKU4JAFQsrMfvGpHG456UgWpsO5F5LDqxp4BUevvUilhycUjN9KQ0yM9aAW9qG46UopWKE5z1pCvfqaf3pRikBDjmlpGbBPpTep+9ikO4xiM0HGKk2Z/iprrx1pWGMH1phNLtNMZeec0mAg60bsUu32NKFA+9SSC43efWjO7rTtqdjQy8fL1qrAJhaY6k9KYVcGnpnualghBwacMcZoIz35qJwRSGSuRtNVmGaUtjrSBlPek0FxCoK56VXfGalZxnG6q8oGchqpIVxrMo6cUA7hxUcuKRTjpTsFyQqaaRSbjSGT6UWFcXFNcYNLuGPvUx2HHNKwXB2xUUg4z7U52BPBpjfdpDISTTSRSuaYaQ0KBnr0pccYplFKwx/Snbqip6/jQ0K5ICKXNRc07JpWHceTzTGPFBY0h5HpRYGxpK1DIozmpGxTG6daLCI80Uh60o+tKwCjijJpPxozScSkOBpdw9aZxSjHtU2KuSBkHWjcM8UzK0oK07CuPDAc0x2BobHbpSY9qLBcbRSNx9KjZucClYLjnOTSLTc0m6paGSE9smjdxio8j1pR9ajlKUiOZTnd2pidasHnrzTCgBJ6VDiaKRaj5q1C20cGqEDfNjcKm3jP3hUuBSkTygOcnrTNo9qaG7ZppIzjNQ4FcxJt/GgcHpzTYic1OFBFTYdyKSISgUR2ypUhZYxn1pTIvtVRJkPjlZPcUC6YDbjNQNMp4GKapGeTWyIsSTMSp9a7L4Epbz+JHXUrhYUX7ok43VxhdfrT7e++xXMVxtzsbPFd9KUbGMkz3j4wwaNc2Sx6V9ne7yB8h5Nea/2TqVrEv2i0eLP8RHFdv4R0m312yj1a6u4YE4wN3NdJrup6Xb6b9iaMTDGFduawrxu7lUnZHkMkduCAbhS/900XFw1rb7xEkgAxwK1xNpZvZI7yyWQE/IUHNVzYK9+EgSRYWP3WHSubY1buZ/h7V9Nvrk2+qAQqDx8tdBc3uhLIkLNNJEp4+bioZtBso2xJtDEZ6YrB1VFtlaMoR6NjrSdZIFFs6jX08Panonk2YS3lA/OofCdmsGnmMuwkH3SG61zWkWV1c8ohdc102xdN01nUMjqO9YSrps2jBox/E+l3au16ZI9vuea5GZ/3hPWuqk1CfVLd4wpJ6HNc7eWTxuQeuah2ZV7FKW6+zPHu3eWzAMR2FerXPw4s5fB8WtaZdvcyvCJNh6cjNeTXsTMoD9B6V2fgLxxdaTB/ZUm94X+VQTwKynLl6ESTl1NvwH8O9P8AFOjvdXE81pcoSrIO1Y/iTwy/hrUfsTiSXP3XA4rb8PX97YePLeO1naCK4++jfdIr0b4k3SW2iF1s47iZhgErkjisvrGhmotSszwtgY3Ctwa0YpLMBFmcqG7+lYV5LI8zNIvlsT0rltQttYudQG2R/LB7Hiuyh76uE9D0fUbC1j2yR3AuI2GfpWJfQxyEmFduB19a1/Dot4NPSKeTc2O9Qav5atmLbjtitXAz5jGhzHjoR3FWbyaOWJQqYYVXY5Y54NKeBU8o7kWT34p6FSfmx+NIx4poi807ScD2quUVzR0nT5dUnMNnC0zjqFFXdW0G50yPdcwtEfQio/DuoX2gTedprKHPUnvVrXvE2paxzflGbGPlFJxKuc87DaRVGWT5guCTV35M9eab5ce/dgZrJooriOQR+YUO31oSRetaP2jbAY9oxWZJHjJT8qVguStJuPWlAVx8xqmBIvLdKejnPXNNRY+YuwQxrMjcuueRV28+wySr9mhKevFZ1s4Jw5wKs71VfklX8a1jEzk7l6aaGKAKoy1Z8szyZ/dio/mJJzuFWLW3klPGAPetOUlFMjnkUwjmtxbKM8MvNRvpe7lXAx61PIO5BbIdoL42npT1h+0TiCHCsemakFvIg2t0HekEe1w6sQ3qKlwsFxmoaPqFkA1xCwQ9GA4qmISf4jXW+HhqeozmFpDPGo+63OKXWdKswzLH+7uAfu+tZspHITr5a5Mhqr5yk43E1uX1k0MBNzGVFc84Xedg4zxUlosBmx1pScr0pmcUm70qGrjTLlg9usgW5X5T39KuXdoqnzbVhJHjoO1Yxw3Wpba4ktyfLcjPas3TbHzFo0w88GoGmdn3Ej8Kcrgj3rN02gTBxg+1MJqQkNSbV7nipSsXcFcipo5OlQFRjhqI/v8AXNMCzKiEciqkqbenSrTNxUEp5qk0Jlbk9qRlYjpVjapprof4c1SkIpyIwPSmbTVs9eahP5Va1JbI1BzUqjNNPrQGqkiblhFGPepZJreGEllYv7VU83Ap67HPNaITNzw7d2727NJnIFQXMiSzNIvANUom8qMrEcCmAtnqaGIsNjNMIyflpgye9WYwOKaAai4qxHhuKYRS7T2zVIlmnC8McY/vU+GYbuOlZUayb+4q3DIqH5jmtE0ZtNm5Z3EMPzbasSzNeY8tSOeMVjxSxnq3FWY7xoDui7dK2UkZSiz0rwr4m1PTbNbe4RWip+peNtUk3xwSiNT7c156uvzbNsnP0qSx1O3kkIuXIFPnRHs2aF9NJeTma5bzHPc1Wk8sLgqKz9Qvl84+U/ydqrtqShcAc1nKaNIQY+dV81towPaqtzjGKhlvZGbIxUTXBk64rmk7nRGNh6dRS3J/cP8A7tRq4+lFwx+zv9Kzh8SLlseN6v8A8hKb/eNdz8Lj8k31rhNX41Gb/eNdv8MmxHLz3r6DH/wEefR+M9DU5FOC8c1BC3y8mpQ+eM5r55I7mYnjo50Gb6V41bf8fi8dxXsvjzH/AAj0x9q8atf+PtfqK+gwH8FnDX+M918M5/saD/drS2+1Z/hgD+xoc/3RWmzDFeLUT52dK2GhR3pQFXtTBJzjNNZjnjNSkA8kZqCUnFBc96ilf/aqrBYaW5ppC9aac5yaVuRQVYaaQ8Gn4p4C7TxTuFgQqVwcGmmKIt1IqJmC5qJpfU0uYdi00KjoaFRQec1WSc46/hUqvuGc1oqthOI+fZGPlPPpT7aaIjDcN3qrIrE5zmom3DnPFaQqkuBsrsqTGKxYbo7goaryXijAkOK6IVDNwLZ6UBemKbHJC/RqlUZ6EGt0yHFihaMHPpSqCDTsHrVEjGGMUqnFKV9aaVpoVydQGUEmmjNIjds8U8VoiQC1Iqimjr6U8fWmhMft4oCCk3U4ZqgHhc96ULQlPFUSwApcD0/SlzRup2FcT8KBjNGaOPWgLj05p4pkY9KnXaO9UK5E49qiIqd+TxjFM2/QUAMUU/YAc0bfel+pp2AMGmnIp2aftUrwRTQrkINIe9SGP3pVQAc0WC5BtOajuc/ZpP8AdNW2wPSq93/qJOP4TQlqNM+cPFX/ACHZx/tGvSPgcN0U9ebeLT/xPrj/AHjXpPwJ/wBXPmrsFz1Ex++KTbT5PamUmgLEYBWkojwq9eaaCCetTYBS3YUmaCvPWnqFHvRYBBz2qQYxQAPajb7ipsCYpI9aQUBGp3SixVxQufamOpp49qKLA2REGlTnHrT+PalVc0MkkUdAKkUUwDHenD6igBzLxTdvFO60baTQ7jApz0qRcUBaaatCJeKUKKipQ2O9MB5U5pNppBIfWrEbAjG0ZpgQqvrQQvvUjY7VGx5pAIV9P5VE+VOaeXx35ppO480AKh4pwpoWlxQgFNGT70DOacOlVcSGgnNPGaRRzSnr1pAxQuaeIxTQR61KnSixAzywKaV/zipm600miwiPa1AUk4HWlnuI4IXmmdVRRlie1eVfEL4qwWgex0PbJLyGmB6VQWO08WeLdL8NW7tdSK0+PljB5JrwDxl4z1fxNfNH5jLAzfLElUYINb8Wal+7825mc/MxyQK9p+H3w00/SI47rUEWe6I3EEcA0xpHC/D34Z3mqGO+1bdDb5yEPUivctJ02x0m0W1sLdIkUYyByatJCsa7Y1CqOwFKVqkAHqeaNzUbeetGPekTcev60uBmmClHWlYQ8KMUcgUgbFP3DFFhgGxigtUTSqPSlV19aoLEm760maQMp6EUjGgLHLFqTPvT/LFIYx71z2OkFBbuKR0Kn1p0eFokOR1phciK0RL8/SnKV7mpV244aqJuGcVC5JNS9e9ROuDnmpaC4gRiaVkIFPiZAfmYUrvHt++DSsUQHmlAU0rNHnrTAynvSsBJtAHSoX604E+pxS4osFyI8DPem7+asbOKTy19KVh3IqXipCq00p6GhoBPl700gUpX3po+tRYdxrgUx8CptvGKieP60WAYCWoZWA6VIq4p0n3KLILlXkt92ndDjFHO6ndOetTYq4zv0p3al20baloZGw9RUY69OKssBj3qArz1pAgI4zUb8mnEY7009aBgBTGGKkVffNDIPWiw0yJaD1p4XtSlRnnFKw7ke2g8U9sZ4NNKg9zSYJgpXo1KsIlz5YyaAo9KVG2H5ciosNERjaN9rCmsMn7tPkkyeeTTN1FguQSqKgdTngVYl61E4OeGp2EQGPjpzUTKc1Ykzj7xqLnNMCFunK0wEdRU8nK4qHZQBG3XpQNp68VKy8U3aPanYViJiopm4Z6VIQuTkVE454pANbB7VEz4BXmpio9cUwr1xRYEQnn1pKey8UzBpWKQnNHNPAHfrSnFKwXGqB3NPjxnFCCpAoHSiwMUR++aTy+elL81OH1p2QiMx4HUUwrxU56UxulJoCuV55NAAz0pz02lYBjpzkU0qPWpKQqKTRREVAoPT0pzYpFGT3osNMYQRzSgg9Ke0eRwajIIpWGBBz7U9cY6UgHFOC8UWEFOGMdaQL70Dg0gGuM0ztzinu3pUR9zQMTHPoKY9KxHrSNjHXNS0NME9xUgIxUP0o+apaKRKTTWOfrTR1oqWgGZZWJDU0TEcnmpGXIqvIjA1NikS/a2oN36Cq+xsfdNCws3tRylXLiXzBeUJqzb3ok+Uriqluu0461YA9IxWbiNMsOysOaY7qF6U0k46Gop2+THOaztZjuRtcBW5qCa9KepqJxluaUxK64bpVpiJIb3f/Cfwq3HJu+nvVKG3jQfKasooA61pGdhNG9omuXmnHYkzGDumeK6WDxJDeReX8wY+prgEZR/F+FSxSMhyua09pcmx6FpzQRzeZcKzHOQa7DS9S02aNVLIjDuRXkVrql1Eq5IYDsauLrkjSKPLCjuRWbjcEeu6nZW9zbrKZkBHQ1ynjGx8yy/csJCB2FS6bq1kbWLN1ucjlSatyanEqHYA3tiuOtTZvTZnfDLxBpul77DVotrn+M9BXaap/wj1xEZMq8RGcqa861Vra6cyLbhXzyfWrGkS2+nwNJJPvBHKE1wSpSudN0YXiu6h0zVVl00kwEjIq5d3dtqFgjQom7b8xHJzWV4tuLW6jLQDHtWFp91LaECM/KT8wrtgtDGT1Nb7AryBnkwAfmBrqIp9GutJ+yukMcqLgOBzWfI8F7poZNqMB1rAkilUna35USjcnmNUyalEu4ziaNfuN/EPxqSDxLr0cZiN40sZ7SHOKxI0umXb5rY9M0ircCULtYH1rGVCJSZZu5p7mYyzKNx9KLYbjgV6RpnhrSX8J/bCA91szjdzmvPI9y3syysIwG4GK2otRViJomjEiN8tOnRmO41o2dt5sBkVgcDuarXLKoI4rpMTOeNc5701fmbb1p24eZ8xpGZVOVbn1oJHyWbqu4qRUCfK3C5xU0l5MU27twqvEzB93PvRZjTLPmf7JFQzK2N3apJZQV+7VaW4IXBosx3GqVU/NVzTRDdXqW6kK5I59KzXk3CoYZmtb2KY52q4LfSrVHm2Bs7jVPD0McSrcTbePldRXlXiq6uNN1Ixq7bAcD3r6+8N2ej614TgdIEdJIgMnk5xXzx8T/CzQazdWDHKhzsfHatIULS1M/aXPP/ALVNNED5jDPoaLO8kt5h5kjMDUMuiavay+RAwkyeK6zwD4Kvbu9/4nS7YuORXV9XgS5suWGm317bLPbw70PcHpT/AOyrsNt8v5vQV6UfDljp9qkOlyljjkbuDWBfRzWNz+9Cqc5zXNUp2BSZygtp7dtsqFT71Nbu0b7snrXQanC19b7lh+b+8Kx/sE2NpjbNZFlqG4VvvYNPMyqetZslrdQ/MUbb61C0z4Kg8+tFwNlrmRo9qgEVX4zmRayhcXUZ+WQCpoLydjiRg1S3cpHZ+GZPsz+fYqWlxyuetNufs99qxn1BjavnJFc3DfXFs3mQuYyPSnwXkupXWJZA8lYMtGt4rktdixwTh1xjJrjZEVXI461parI8dwYXUDbWZMwZs1JQx2ApoYU2RgaZmiwD80lMZ9tNWT5sZqkgJgO9OFNBpcVfKiLjg3OalDLjNQke9JmsZ0y1ImdgRxTAcNSDpSDrWLplqRYLgr71DIec4oTDNgnAof5TtU5FTy2DmERvqKlU5qHGOtKCe1LlC5OyKy4xmqssLL/CanikIOKto8WMMfzqldCbMYim1o3Cxt6VSljOeKtMki71NFjjFRrG3epo1xzTAvQxqB8+DTysVVd7YoLN60DVi1tj9KXIx1quG4oz9apMTLG4CpYm5zVIN2zT1Yr0NVYlsv7xUbgcsD9aqln9TVe/mmjtnaPLNjjFVBXdibl2O6h37RMmfTcKuLJkA5BHsa8t+x6tfaluZZIV3degxXd6bELWzEfmOzY6k101KSgtyL3NrzFp8cZkXOayxIfWnrPIowHOK5xmq0BC/eH51WcbTgsPzqlLPJj75/Oo/O/vNmoZaZaeRRTVkTdxVZpFYYzTB1+9S5SuY1BCWGQadcKRbtnstVYLhlA5qxNMGt39cURXvImT0PGta/5CUv1Ndv8ADBS0Un4VxOsj/iYzH/aNdv8ADGRY4ZCRXv47+AjgpfGd4q4XmnoOaiF5Dj5uKjN5z8q8V8+jrZneOjnw/KPavHbb/j8T6ivYfEEcmo6fJaqwQt0NcPF4Lv0kV/tERIPrXt4GpCNKzZy1leSPSvDrbdGg/wB2tDzOOayNL3W1hFAxBKjBxVjzSa8up8TOhbF5nTt1oVgelUh9acHKnrUXKSLUqbulQmJsZFJ5p96cJGPU1Nhi/Z2ADHBo8lmOAtPVjjqacJWQ5U8inYdytJEynBBFNZtq7etPl8yRizNmkRQDljkUWGVpRUJVT3rQuxC0Y8sEHvVHy2zSHcYFANTxkbelIsPIySanRFA4osJsRVBHIpGhVhU2PemNncepq4iuRJaxht2ealeFCPmIpSpb1pStWm0IgMCjlWap4biSLr81AOKQsrdRWsajIcS7DdxuOeG96soGfpn61kFV7HFSRXU1vjDZX3reNYzlBGssZHWnbPQVVg1GNx+8+U1bimhcfJIDXTCSZm4saY+Pu0KCBjFWAhIyDmmbcmt1YzaYwdelOFP8v1oEdXZE3BRxk1IoU0zoKYHwaALApy81Cr09OtMRLtFIQKDTfxoSBjwKcEyKYM0B8dzVWESRgr707JpitTwQRVJC2FwSM02nDI70FSRTBMFxTvl9KZgjqKgvry2s4/MuLiOJPUsKBlghc0AAVx2sfETw/YKwjmNy47L0rkbz4tXDXca2tjtjzznkmiwrHsGeKCwxWT4c1iHWtPS4iVkbA3KRjFaew0EsTOaiuQfs0p/2TU4XFMul/wBFl6/dNCC580+Lf+Q9cf7xr0v4D/6qevMvGH/IfuP9416X8Bz+6uKdxnqz4zTDSuaZnmmFyRRu9qftFMVeM5oY474o5UFx2DSdDzxTN59al2hh1pWHcliKn3FS5Sq+5UGKQSA0hlguMYAqNjSLjHU07bnuaAEjbBqUKrGmhABy1OU4GBSsA4Rr7UoHNN3U5B9aLIB200bDU8Qjx81JIVB+WiwEQGDzTtwphbPelVd1FgJuw70Abqb90Uithu9FwHGL2pDGM1ODnFO49KAK20DtTg3oKmOKaQPpTAjc8+lQv1qR8etMKbvWgCPjNPIGOKUR4FLx9KABc4oPFJ+NH40AAapVqJRk1Kq470IB4CijC0maMimIUgelKvajK46mjfGoLMwCjkkmqQmP71j+JvEWl+HrNrjUJ1U4+VM8muP+IfxPsNHV7PS2We7wQSOQprxO/v8AXfF2qhZDLcyu3yqOgpsk6Dx98SNQ8QSvbWbtbWZOAoPJqDwJ8PNU8QTLczo0FoTlnbq1d38O/hRHZmLUdb/eTDkRdhXq0UawRLDDGI41HCgUr2Ay/C3hvTNBs1t7O3QMBy+OTW2u0VDupQeKEwuSEjNNako3CrEJRmgsKNy0gsOzTS3PWmOfQ0vy96dgJFbNDdKaNvapMLt60rAQeXzzSiL/AGqeTRuosAgTHenUm4UbhTQGCGH92mv9KU4FNYisbGpGxxUZftUjYbimhEXlqYEbbuwzTfMI7VN8v8NO8sNjNOwrkCyP6YpzMW6mp9i46UwhfSpZSIgFPal2p6U8quOKZjn1oAURKaPLXsuKUH0qXyX2bu1MRGq4p4+lNOKB7GgCTt0pCBihVJFDIQOtIdyNlpmypqbkDqKljuRN8oqMBakcZPWmFPrU2Yx42g5pkspU4CZp4U0FOKLAQFnccLikJbGDUxSomU80mh3I6D06U9Y898Uvlf7VKwDFJ9Kd83oKXYAetOBHeiwEZ681HJHk5WrEiLjIFREH0qbFXK5U56UjKT0qyVpNtHKO5WVWzyMU4rUzKO/FNKUrDuRFeaXYDTylIVIpNBchZCDTQuTjFWPrTcYqWO4xYjSmMgdqUtzR5mP4c0rBcheI7qaygdamdgzdMUjRgj1pWKuQMq4qvIADVgoQehqORfaiwFcimlBUu2lK0WApsvJ4oCe1WjEKjaNgeOaLCITFTDH7VZ2GgRmmIotH7ZpPK9qulB6c03aPSgCi0RwAFpjQsOgq+ynPHSkCc89KVhmYUOeVxTdn+zWo0an1qMwr9KQzOKD+7TSh7Cr/AJJ9OKUwjHSkgM8blPSnhjVkxL6Uzy1z1psCLmlVd1SGL0xSbHX+E0gIz0ptSsOORUZxjpSYEbLzTTx0FSHkdKjKmgaEamHOak2nFASi4Ee3igDpUpA74owDUlEZ61GeT0qdo2AyVpnTjFMTYza1KvvT+PShoyenFADGyKaTkU8qw60BfxosBDzTG5qfY3PFMxSaGRbR/dBoKDH3cVIF+apBHkc0mgK3l0oSrHlimlB71FiisVwaTafSrHln3pCnPehoLkQX1pQgp5U0uw0uW4XG7cDpmmMMdFqY5A9qiduKOULip5a8s2DVhZocYHJqg2D/ABUJkHrUyiUpGm7L5ecZqu2CMYqJZCBtpdxrnkjREMkatkjjFMA4wanPNR7PepAYuQfapE5pUQZxzmpjC8fLKQD61Qhqw87sipVHI9KcPuUzcBTQFjI9aFJzxUCsMYp4kxVpgWkMysGRiCK2NL16S3lCXi707msSKddw3HFX7dbW4yJZAuB1ptXBM6e/v9MuUVrNgGI5rHurja4XcrDvWBcxtBdE27ZQHgg1LHd7sCTr61zTgaqRLqDKQSFFZJY5NaFy6Mpwc1nvwPQ04xIk2WrK8kt/lJJQ9q0Fn3qGXkfSsJuQOcVcsbrawRxkVryom5riSOTCqdr1o70S2w23cOpNZsaQyDzFXn61NaCPUZha5KsPXisakTWLL1jqih/L8517YDcflVfW490iyL82eciqGt6c+lvu3g46c1Db6h5qKrtk9q54xsy3saMF5PBDt2kg1WknZySxx7VFPNJCAMEA1VeZmPJrrjsYSRc3D1FMZlz96qm4+ppPn96syZb8wD0oM2O1U23Z704bsgc0xliSYleKgYsxzipFXJAwavAQpECUP5UAjOiSSQ7Y4yxqxJo91dJ5bxlQRg5p7XaRk+XgGoX1i4To/HaqhVcSrXPTPhP4lvPDZTR9Tk8yzJwjf3a6j4i+G010rq1hNEyBcsAeTXiC6/PtAYK3HpWhY+MNStYzHFNIIz1XPFX7a5Kp6nQDRbS8t5Vjhb7Sn865Oe+utNuGgeaWFweVNWX8TXwlM1tL5TnrjvWZqd5JqU3nXoWST1AxS9qy/Zk7+IL8HKXD/gajk1y6n/17s59TWeyxg8UgCZrCVZjUEjUh1y5i+45x6UsmuXEj7iCOe1ZyhBT/AJMVnzspRRpjxBNs2yR7xWdcasWl3C3x+NMKK3TNRG1z6fnS5x2RJJqW8f6oqaYmobDnYab9kPrTGtcfeNLmKSRZl1Yum3y8fSm2l+I5N6ZVvWoFt1b3py2ZJJXpUgy/Jd/aDudst6momxnrUSRhcdTUiR7vagghbOTSd6kmASo+1MBjqTzSRqQeRUoZV60jyKfu8U0Jjw2KduqNaDiruSPMlJ5majOM0mRSJHhsmpUcZ+YZqvkUqtipaK5jSt0hm6kLTby18k5Vgw9RVESEHjipDdNt2sSahwuNSEcHNJkhqeJI27ig7W71m1YpMVJORTmk59aYIxS+X70twbAvzRkE8imMNpoXk00hEhUfw80bGpy49akTH1phcj2nHSkGc9KnwuKjKnPSmkFxO1J2pSCKMVSE2KoOfWpAufQU1MA1KF79apEMQ8AVH3qbC9zTWVc+tUhXIyvIwoH4UHIHSpMKRxQQMVVguRb6Nx9aRuOlLFgtzU2HcUqxoWNs9KtBRimvweKOUVyFo8Uzoaldiai6k96aiDkSKwwMUPIdjc9jSJHnoDSm2cg56GqUHdEuWljyzVub+X6muq8B3ltBG8csyIT0BNX9Q8MWdySwzG5/iFYV54SvoSWtphIP1r16lSFeChexzxi4u536Msi7lYMPY07ft6nFeYeZrmmNjMqAexIq9aeLryPC3Eayfzrz5ZfUWsXc1VRM9DEisacMZrk7TxRZygeZmJq3LG/guANkyMPrXPKlKPxItNM1A3tQWpiMMdad+tZ2KuOSQg1J5hquetITjpzT5QuXVf5QcCnCT6ZqishoLrnkmjlEX/OwKPOFURtY9TUi9KOUC15qnvSlgRwc1VGM81Mu3HXiq5BXJARSGPJ+WnxR72GOlTzQeSm7ORVKmHMVfJcUg+U1L5i/3qa6hv4qfITcEw1Ox7U6KMAdadt+bpxU8jBMjKkjpV7TYbWRit2wj9DVb5s5A4qOT5hnNFi0zVutHtfLaS3uw+OcVkPbyqT8pqS1uGhbLElaSe9DudrAU0O5CUkXqKANwwVNRySSb+WNPRu+KtJkXInXH8OKjWSSJsjNWnBY5NMEbOcKuTW1O4Nk1pqNwHXuvet62mjmQMuKyLSwlP3l2itS1tUjOVyK7qZhMtjntRtpw207iugwIitMZR3FWPlpCgIqrCIFAFSBaNoXtmnqR9KdgEHTpSHjHFSFTjO3iozQkO5MjLjGOaRip7Cq0ssUQ3SSpGPVmArB1bxr4f03iS9WV/7qc1QjpcHsKM7OXIUe9eVax8WSwMem2WD2ZutcvPr/AIw8Qy7YWuCD2QECrJPb9R8QaNpqb7zUIk9gQTXI6z8WtHtQUsLZ7s/3s4FcZpfw28S6tMDfSG3Vv4nbJrtdJ+Emk2WDeXDXTdSOgqWgOJ1L4leJNSlKWKNErcBUXJ5qrbeHPGeuyCWZLja/UyMQK9v0vw5o2mri0sIlPqRk1qKoUYVQB7UJDueSaN8JMlZNUvvcogrttG8E+HdLw0Nksj/3nGa6Q4oO1RuYhR6k4p2FcbFDDGm2KJIx6KMU/wAs49qydT8S6Jpalrq+h47K2TXHa38XNPgDR6bbGY9mbpTURPU9G8thVDVdRsLS0k+03kMWVPVq8T1b4ieKtWYx2m+JD/DEuagtfCXi7XmWaaO42sfvyNinygrGJ4n23GszTQnzIyxww6Gu5+D2taXpSyx6heRwMxON3er2ifCaYDdfahtz/Cozinaj8Hw5LWupHd23CgZ6LBq+mXQ3QX0Dg/7Qq2pVgCrow9jmvEbn4Y+KLXLWsjSY6FZMVRbT/HmituC3YA9CTUiPf9xA5FRu3NeDQeN/GWnjE5lkA7Olatn8W76Pi801WP1waQ7HsJap45TjFeaWHxV0eYD7VbtB+tbth8QfC9y4jW9CMf7wxQFjr2+Y0gDKelZ9rrWlXGPJvoG/4HWhHIki5SRXHsc0DJlb2qUHmokUntU6KM0gHIrNmneWfSlQ1Ko9aBkJUjtmnKeOmKe3WmNQA9WApruKYTxTKYiQdKkj3YqFTzzUwZcUmMeCe9PG3sOah3Ck8wg5oQFnNO34FVBMxOCPxp27I60xWLDMD6U1jxUG4LnLcU9XTHXmgVhduaVQBxUfmAe9NL88UXKJzTSoPSovMpwlx1HFABtIpdopkk6qOmaaJ1NAEyjFDHFR+YKC2VoAUvSeZUe3d/8Arrk/GvjjSvDsEiCRZrvHyxg5waAOj1fVrPS7Vrm9nWJBzgnk14j4++J99qMsllprNb23Tcp5auV8SeJNb8VX/wC+kkdScRxJ0Fd18PvhbNdGO+1xdkQ+YREcmriJnG+EvB+seKLzzER1hLZeZx2r33wR4L0rw3bL5cSyXGBukI5zW3p9jZadapb2kKxRqMAKKsA896GxWJy/FMLjPSmseOlRFhmokSyRutIDTS1ANJCJ0wR+NIyKfao1fHegvnpWl9AGuNpxSZpX6GmVICEmlByPSnhQRTSuDTsxXHKadk4qOlFUkA/dTSaSmmmA8daem3HPWoB1qePlelAI54vk9aYTz1oGFT5qhMgLYWszZku8A0Nl6aqjOTyakzgUCEVSKkXIFRmTik8z60xEpY46VGTzTPMB9aUNzUlXH8+lJg0FwKaz5oAXgHNKZ5Cu3OBUe4UZU9qAGNuJ60+F+cGikC7vWgCysyZxT2kUj7oqqsYA70vzZ9qYh5bJx3pOc0icHmphgjihoCE5zSd6c2c9KbSsNMM0ZoIpKQ7jN1NzipMDH3aYyn+7SY0xA3tSnnoKB/tLS7lHapGNAwcmnKAxoLL70Kwx6UBYc2APWoWyacefWm/nSsA0qfam856VIaTNFgGFWPpSFWz2qTNIWosAzy29qRgVPTNSDP1oxnrRYCIkY+7UbAn+GrICjtSFc9KXKFyuieopxVPSnmNqAnrmk4jTIWRccUxRtPU1a2DOMc1G8fz8moaKTGvGWXIqpJGy9elaAYAVBPlulTYq5Tw3oKCvtUwX60hX60WC5DtpCDjoKmCfWneS2M80WDmKpHOMUhRvSrkcIP3qk8lQM4yKTGZxRsdKjaJs/dNaTovYYqJhg1Iyi0eRjGDTMMp2lc1rRKvlEvjNVZF56UBYq49Vp21COlWABjpSNt9BSHYrhV/u0yRRj7uKtYHao5VyO9AFNlqGSPHJq6q+opWQEcigCgqMORVsTI0QRol3DjIp4VTxtqMxbWJX1oArzIp4xUZjVRjrV3yw3UUNEuOlJjKBiOOKjMfsKushXjtUZj+opAVJUbGFFRhW7CrpXFJtoAqCMnqopfJ4qwyt65poBBwaAAylkCsoAFRmIMeBmp9q45FNA2n5aAuQvDtGSKjOOwq1JllqLYc9KB3ISvtmmoh/umraRMW9qsLbrj71AXKHl8fdNM8g9cCtJocd6b5WaQygsHPQVIIuKtmCgQ7etICm0OR71E0JFaRVe9RyKuKQGcVI7U0LuPJxV1o+OKRYxnkUAUzG2cUpRl6irwjHpUciH8KQFGQnHGKrlcVfkjXHTFVmXB6UDK+3PNJjnAqx26UhUZ6VL2BEHOelSIueaVgB0pFJweaxkaJj2CgdKi20Fvc05MntWbKGpxIG7irtzdm5iWMIoI71WKjHamZx0pCFJYdOv1pVUtQMHryacGC96oBHUj0pqSANhqVwWoEYJ96YEhb0ApevrUJYKcc0GTjqRS5gJ1kK/SmnDNnFQhg38WacNwNSMeGK9KZJzyTSnnoKSTpTSBjKT6UHgc0BgRVpEtmnpF1tby5APbmrstvLb3H2iFjnsawUO05GQa0bK+kdhG7fL70pQRSkyW6uJrkn7Q+8+hrOCtDOJAOBWylvH5okzwTzW9ceH9NuNOF3Dep5mOU7Vz+zVzVMwPtEd3AARtYVBJZSYLKcilMQicqq4wcZqZZSBjPFaJCkyoqn+6asi3cjcOKkWaICmvOSMKSKqxgxv2cseDUyWb8fLmmQPggMa0Yn+UDNXYRBb2+JVO3ofSuo1iC1l8PJsjVZcdQK52QSbgyk4zW3Exk04jJ4FVYLnCTQNHKVOT71BJB8+TWtc7fOfPrVCZ1UmoktCosjEeFzimnbio3n59qYr5PArPUtMm3YFM8zNRszE+1IDip1LuTZzSjiot1OVqmwD804ZqMHNSp9KLCELkUqSGh9uaaoGetFhMlEhz0psjFh0ph2/wB6kYjHFFguSRnHNSiYgdKp+cF44pDNQ0Fy75i+lL5wAxiqazDHXNHmZNKwE0h3nJpD0qMNkdaM0WAHBPpSKDRuqPMgb7pxQSyyre1IzUxW45BFKWqkhBupCeKQUjGmIM0oNR5x703dUgiYMDTXbmo80bqCh2+nJOV4qPrShOalxuF7F2O4yBxUykEZqnEFFThsdOlQ4NBclKbgaaqbaFkFPDCpC4oXinLSr81TCFv7tNCZH2pCeaVsjimjr3rRIQMpJphBFTilKq3WnYLldetSq+BilaLb0pjKR14ppCuLupM5NN5pQfarSEOzimtJnpS5B7UmzmrsK43kipEyOQBUsaIB81OIhx15p2ERtKwppkpWVf4TmkWM5pqIribsinxLk9KDC3GBxVyygXdl+BVKIrjUXinN04q3OkAT92+W9xVGR2TtVWJGvx2qMsOxpw3Pz0FQTKVBI5osgsLII2GHRWHfIrE1HSdLuSSbdVb1Xir7vI2RggVEenfNVzyjsylE5q78Mjk2s5PswrMksNVsXyquMd0Nd5bbfMCydDWydMSaMNGoIq1i5r4lcrkR5nZ+JNYsyBI5dfRxW5YeNIZCBdQmI+qnitm+0OGQkTW6kfSufvvCtqzEws0Z9KObDT+JWYrNHUWOsafegGG5TPoTir6HPIwR615lP4b1K3zJCSwH90802HVdf00gbpdo7MDimsGp605E81tz1HbS7D34ritN8eMoCX1qvuy10WneKtEu8Ks4jY9nrGWGnHdFKRrqm3rSuyqPl+amJNDMoaKRJB/snNOG3vwaz5AuNyx6KasW+7HKmrFpa+cBsXJqX7Hfrn/RpNvqFo5WBHHMyH93GTTJ7mVlwykexrotDg8ob57CSZcclVziud8TTRNessKmIf3ehp2GUZJecCpY5TjrzUNtEG+9UksbRyALjH1oBlhJ27rVhZPl5IFUkVtud1JIJCOG4p2JLpuI/uhqrTTEA7WBqk7FTyGoiZ3baqMfwpKDY7o0dGt5dUuhbLIkbngbjipdV0u50y68m42sfVTkVBp+nXv2hZlVk56g10LWpkAMzs5/2ua0jSYOaOfSNmHCmtCz05poizZX0rTjtY1Hyx4/CpkjI4AwK6I0WYuZSg0lRhnbOe1XYrKCMZ27qnT7oBp3brXRGiQ6jI+MbQAKTbUmM9qXbWqhYhyZEEyakEYA5pyrzUV8GWLKyLH7scVViR+F9KcMAVz2peK9F0tD9rv4mcDkIcmuN1n4t2kbFNMtDMfV+BVID1BlzzwB65qhqGo6dYoXur6CMDqC3NeJX/jXxXrTlbUSoD/DEtLY+DfFWtSLLcxyKG6tITVAeh638U9CslKWatcuOOBwTXD6r8Tta1DMen2ogGeCoya6TRvhLapiTUbt3bOSiiu20fwloOm4NvYRl/7zDJosI8UgsvGviWYfJduGPV8qBXU6P8H7+fEmq3yxDuFOTXscSRxgKkaoB/dGKkosM4vR/hr4a05QZIftMg/ieultbCyskCWtrFEo6YWrcpCjk4+tZOra9pempuur6FPUFuaYmaSn56exzXnGsfFbRLTctoj3D9uODXG6r8Ude1BzHYxCAHpsGTQTqe43F1b2w3XFxFEP9tgK5nWviD4c03crXXnOOycg15Cmn+MvE0gMi3cgPdiQK6XRfhHqE5DalciFT128mmA/Wvi9M+Y9NsQgPRiea5m41zxhr8mxTdsp6CMECvW9F+HHh3TQDJD9qcfxSV09vZWlmgW2tooh/sqKYjwzSfhj4m1Iia9PkRt/E7c122ifCfSLUBr64a6fuMcV6FuOKAadxGdpXhzRdLXFpp8KH1281qYAGFAA9BSZozTUkAZo3U0tSA81DYD9zUxxu+8A31p2aKm4zPubGynB820ibPXKisu78IeG7oZl0uLd6jiuiZQaQJ9aCrnCah8LvD10D9nV7Zv9k5rDu/g2mSbbVW9gy160F9KdQM8IufhZ4ohk/wBDkSRfXzMGqkmlePtB5T7WAP7jFhX0ENw7UpBIwVz9RQB8/Q+OfHGnOPtH2hgOTvjOMVu2vxo1GHat1pUUnqc4r2GS0t5kKzWsTg9QUFZs3g/wzdZ8/R4CT3C0xnJab8Y9EkAN5bywHvtGa6DTvib4SvHCJfGMnj94MVm6p8J/Dd0WMPm2+ey9q56/+CUB+az1R846OvekB6rb63o9yoaHUrZs9P3gq0rxuMpIrj1DZrwK++Enim1Xdb3CygdNshBqi+m/ELROI2vQAf4GzRYD6JORSE1892/jnx1pzYuFuHx2ljNbFp8ZNSiwt3pcT46kEg0CPayxpVY15fYfGHSJVH2y3kiPcKM10Gl/ErwneHat75bekgxSYzsSzUfN1qlZ69ot0oMOo2ze28VoRywyLmN0ceoOaaAEY4p45phFJuwetAhzqCOai27ejU9mY1zHinxpo2goftE6yTdo1PNOwHTKD9ainvLS3BNxdQxY673ArwbxJ8VdavpHj01vssJ6FetcuJPEGvzY33d2zHkjJFIZ9Daj438M2BxNqcLH/YOax5fiv4QV9oupG+iGvLNN+F/ii9w8kaQoe7nmuksfgrM8ebzVBG3oq0COqf4q+EW/5eJR/wAAp0HxP8IM3/H5ID7qa5z/AIUjF/0GW/74qpe/BS7WMm01JHb0YUAeoaT4r8Pagga31S3wezsAa24JIbhd0E0Uo9UYGvm/V/hn4p01S4t2mUf88m5rEt9W8R6BOES4u7R1PRsimB9SatZy3ljJax3D2zOMeYvUV434i+Eeuz3xlg1IXau3LOeQKh8L/GDUbZ0h1iEXEXQyD7wr1zw34o0nXoBJY3Ks2OVzyKLDMDwH8O9P0CNJrnbcXX94joa7oHA2gYFIG7UoqoiYE+1Ic5zilpVZal7kX1EO7FNJqY4Iqu+5T0pSQDvwoAoRgetIx5pJCGtwaFYikLLmmlgelFtRkhk3DHFIMEUwfpUiFa0AVSRSMeac696aGFNIVhN1G6kdlqPdmmImDUoFRChmOOppoZOMe1OVwtVVlP1oeTOKAMCRi2QajUbfrVgAelIY81kaDY2Jant9KYnyNUjsGoER5pinJ5p7rkcYp0ajFIojAwc0oyalIFMOAaADaw96TPrQ8nFR7vegB55pu7HakzSZwKAJN3FKGFRA07rTQMkV6Quc0wAmnAAU0SGTUkZbNNCinrxTAkHPWhgtM30m6kMXcOlKVFNFOOAKiwBnHpTSaDTDIAcUDuHPc0xsUHJPrQU3UrD5hu72FKGb0o8vHrUkeAOQaLDuN2tSM2O1SFqZRYLkTFj2pApNTlc0hxj0osFyLy2pMHvVhuFqPNKwEZzQCfrTzimmhAIeaVOlJmlDU7AOcHqKjp/JPApT06UNANT71QzAl6m289aUJ681DQ7lXDUMCBnFWWVcVDJ9KXKO5X27jnpT0j9acqnHSlHWpsO4mzvxSHcO1TKM0yRDg0rDIW3duKchbHNCgZ5zUi7NuMGlyhchdc8imrCzcmrAXnpT8Yo5QuVDG/TjFNaD/aq4wXpg0wxrkHmlyjuVDCR05pjR4HT9KunGKgk5PBpWKK2B6UHHtTmjJ6UJFgc0uULjCox92o2jGemKslcVGw59aVh3IBH70hTrVnbxUDcOaQXIiMULnPrUgKnjbmpNoA+7QO5XZC2eOtNFvnvVklSOlJ0+6CalgUZ49p6VFGOTVtkZmy1QsFDGgY1lGOlQnOelT4ppoGQlSw9KEi56mpeaVRzTsIYqgHa1J5SZzup5+9TlTd2xSAaq46GpAD7UgXa2BUrqoAxSGN8vI603ZtPNKGINNfLNmkMa3+cU0q1OK4PcUu4g88ikBH9aQjJ7VK2DzUZIBoAYUPoKRY8Gn7uKQUALt4prKMU/acUhHFAXK8kasO4qpNbsO+a0D60xlBpBcynUrTGzirlyuGqs/A9aTQyB+uaFPBpW96jYEZrGUS0wY0IxbihgNtQGTa3BrFlItbGDZ3ZFBfHaokm3d6kChh1NCKsDScdBSB801lGevNOUenNUkSyWNtwpGypzQnHbFBqmiURNy26lC5FOC5arKKAMkVHKxlRV2noKUMM0+4yx4GBVaMPv54FHKwLQ5FMdiKUYAoJ44GapRC41jkDjNNC46cVC80m7Gw1YTJUFhitEiGGDQuVYEU+kp2HcvW03mLgsQauRRzEfLK230zWMrFTkVp2d8qrscHNZyiWpD5pGT5W6+9VXd1/gJq3LGJmyoZmz0AomW6tFDTRbVxwGFSrFXuZ6vuPHBp4J/vGrC3Ucg5t1z64qNl9BgUyWhFlK8cmrVpcMDz0qlg1LHu7DNaIhpm0lwmzk1q6ZdRy2jqDziuY2yMmMc1r+HoJGRgxqrCsZ+o4V345zWHcN87Vv68oimK7smuenycnFRIaRE3SomMxIEYJJqZdu35qfE3lnK1lYoV7aeKIPLGVzUQFWp7uWbG85AqtuzSsO4oJA4pNxJz0pGJ7Uxsd6lopMf5hX0qVZjjpVf/dFHz1Nh3JzLzUIlbdUTMc0+JNxHWqUSWx5d6jeSUD2q0FXOMUrRr04quQXMUPMYntTSWarUtt3Qg1AVK9RT5QuIgIHU1KjHOKiFSJwKzaKROGpcntTVqRQAKVhXHRoxPWrKjAquJNtOE1FhD51CruqtnippW3LVU5FUkSOLDsaaW4603BpCp96VhjWc05GFBT5elIgwBmlYEONGDml3c07ctKwxVHvUi8HmowwxS5qkJk4KnsBShsmoATU0SFj3p2JHVIKURGnCPFS4DTHxN681rabdRqwEqhl96x1HOanjOB0NTyDuWrwxNcM8XCntVU9aViTUTbg3Jp8o9ySpEPNQK3NWY+mcU7ksm4I6CmuisMGkJ+tNVqaERyQ4HyioWBHXIrQgYBuaklhSbtg07CuZJbGKesnGKfPavGx7ioAhz3p3ET7tw5pyUkYXbz1qRNtaIlgMZqYEY6CoyvvSjj0poRIG9KduI6GoqWqQmO3Z6mklZcYpPpUUzAcd6GNIZJKRwOgpvmZ4pNvzU8KuKdh2E8tWHamNbemKmzhcClU80KNyrlX7Odw+tbtiSIgo7VnlMDIqxptwvmbGNWqaFzF98uMMAaqXFhHKPu4NaY28cUN9KPYE+0Ofk02VOY2zVG4hySs0O76iuuERYdKZNaKV5UH61m6MoaoftEzz2/0HTbnJMRiY+lYN54XkQk2soYdgetenXWmqwJUY9qy5LFoXJ2Ma0WKqxHyxZ5wsOt6c+UMygd1JxWjYeMNUtXC3CrMB/e613AC8Ky8HsRST+H9JvEzJbx59R1rVYmE/jiS6dtmN8MfEfT4XX7TDtOe44r0/Tfito09v5S2sD8Y+UCvEdU8EwtuNjKUPo3SsKXwv4gs2L26u+O8Z5rTkpS+Fkq57pP4o1AXUkmmyGKJz9wjisie3kurg3Ny2Xbk15FbeItf0lws0kny9VlFdDp3xCjmATUInT/ajpSwz6Bzo7m5kiiTaOMVnNMzP0Zqfo2reH74Ky36gn+GQ4NdJbw2boPJSNh/eFZ/V5D9ojnoku3I2xnBrRtNOuWAMhx9a2kjUfwipO1aRokOoVINKt9uZDuNXobW3iA2Rr+VIvNPXgVrGiQ6g8kfwgCnLUJGTnNO/Gto00iHMsqRmmufn4OKh3e9UtU1jT9Li8y+uViHoe9XZE3NNs0AtXner/FTSbYMtjBJO46E9K4/VPiT4i1JjDaKIlbgCMc1VhXPbru+tLNd11cRwjr8zYrmNX+Ivh/T9wWY3DDtHyK8stfDvjLxFIPtAuCjfxTMQK6rRvhE3DaregeqxmgZU1f4uXsrNHptmkak4Vm+9XPy3njbxBJgfbHRvTIWvX9D8DeHNLQBbOO4cfxSDNdNbW9vEoSGFEUdAq4oA8Q0n4Xa1fOJNQmESnrzk12ei/C7RbEq9xvuGHUMODXoe0r7UFSR7UCMix0fT7EYtLSKL6LV7D46gfSor2/0+yUtdXkcQH941yusfEfw5p5ZUle5cdNnSgDsFzinFkjXfI6og6ljgV4prfxc1CaRk0y2SKM8Atya5/7V418TS7V+2SI3ZchaAPc9V8aeHdMB87UI3YdVQ5NcZrfxfhjBXS7Lef70nFYOkfCPWrxVm1CdYEPUE5au30P4VeHbEB7jzLmQf3zxQB5jqHjTxZrkxjhaZQeiQg4p1h4E8Wa64muA6Bv4pWr3ew0LSbAAWtlDHjuFq+V2/dAx7UDPKNG+ENrGVfU7xpD3VRxXbaR4Q8P6Yq+RYRlwMbmGTW9nmnbR1NAiONUjXbEqoPRRinDOeTTtnoaTbz1oCwc0u1jT1TjrUqriglorFDik2+1Wzt71GyrjinYViAr709Rx0owaei9s0wsQumT6U3Z9atGMetHlgdeaVgK2xqcEbvUx2ikJosBFtoPFObimmhlIVcVKAMcdagp6sRSGTqjelO20wTADnNL9oX1NANjwKAeaj84GlV8nNUkS2SrSscU1WGKbLIMkUNDQjMcVGWPtj6UvUcU01DQ0QT2dpP8A662ikH+0tZV14U8OXOfN0mAk9SBitvFNbrTQzh9S+Fvhi8YtGstuT2XpXO6j8F7U/NZaiwPo4r1rmnbSaQHhN18JvEtt81ndRy46AOQaovpPxD0lvLja9CjpsYkV9C4x7UFsjmmhHlHw3vfGl5qBj1KedYUPPmjmvWA3A3cnvUfyBs7QD6gUy7kENnJN2VSetNAcT8UvGy6NZNaWZVrpxgHP3a8Cvru4vrlri4kZ5GPJJrY8dX0t/wCILmaRjjzDtGe2ap+GbP7dq8Nvxywz+dUI7j4afDttZ23upbkth93j71e16Vo2maTbrBZWsSbRjIXk1JpFrFZabBbwrtRUGB+FWW6UgAn8KNxFM3UhNAEnmH2pRI3rUWaM0rjJvNP1rE8ReGdJ16Bo7u1TeejgcitXNKGppgfN/wAQ/Btz4buyyhnt2PysBXP6Bqt5o+oR3dpM6FTkgHg19LeO9Mh1Xw7PHLErsE3AntXzBdxeTdSR9ArEfrTYH0t8PvF1v4h09WaRVuVHzrXVFz6182/CbUnsPEiDcdkmBivopGJQN1yKFoKROzN60gY5pgNHWhsixNvbFDMW601GxxQzEmna4CNn+GmEt3px6UhI9anlKQ2ikLfN0pGkHbimArHAoV+etRlqQtQBaMvFQySke1Q76azjPemwJlkzTg1Vd+DT0fJxQhNFtWyKYznoKjzgUzPz96YrEoB7mlJxSZpDzQDMpmxUZZznnil5JHemzTQQczyxxA/32xWdjS4DPepFzWJfeKPDllceTdatbRPjOC2ePwqlP8QPB8CFhrCOR2VSTTsI6mk3YrznUfi/4et5NkFvc3I/vKAP51Wi+MGjSyrH/Z12NxA7UWHdHprOT0qMs1MhkEsKSLwGAb86U5JqQAkmjmkKkGjmgYooNCnFBagBVU55NSDryajB4ozzTET8Y4ppzzTc0oNADkz605jTOKY5phYeWNCse9R5p26i4iZW4oYmoxjNR311HZ2M93JysKFyB1OKTQD2HvSbRXm0nxk0VJGQ6befKcfw00/GbRcf8g27/SjlY7npoyKNxrzH/hcmi/8AQNu/0oHxi0UkD+zrsc9eKXKwPTY23MR6UpbmuIg+J3hN4lZrqSNj1UpyK0oPHHhGZUK65AGYfdYEYo5Q0OkpQagtLi3uohLbzxyoRkFWzUuRmiwD801s4pDigD3oAUk4xTfLOacKVSBSaGmMKsO1Jtans3Neb/FPxxqvhnVbe1sI4WSSLcd4yc5NCQ7nooU04KK8g8FfErXNY8S2un3UVuIpm2ttGCK9gHTPtTswuGQKaWJJpOpp2BSAZznpS5wOakXaO1Ry4I4pWC40sKa/NKF9aXAosCYgHy5FRkHNTbvlxTAuamw7kkanHanPF8vvSouBUjDMdKw7lKRCRjgUKmPepWA9abj6UWAT+HpikY4AobPpUL5J70rBccXppZj0pm04pwOB0pWHcPm703HPSlLn0NJuBo5R8w1uvSmnJ6VJxj1pDtA9KXKHMRHcRjigQ553UrYzSVLQwaMjo2arso384NWD9KbsB7VNh3IgB2Ap3PtU0ca45ocKOBRYaKrLznApA30qZl9ahZFz1xU2KuRucn0qF1G6ppUwuarEtmlYExzg9hUJVs1MCxFNIpWHci74OaeEbFLipYxxyKBohC4POaUk9uKn2LnNNZPfFIYxI++eaeq5HJpobaMdacuG9qAGHh8ZoduMbRUhRQPeompDImDUqox60pz2prFsUAK/AqIjnmnDNGOeaLAIEGM0oGKXjFIetFhXF3UAZOOKFxnpUisoPSkwEZfl5Aqu2zPzVdLKy9qrTIoXOKQ0RSxwtHlck1nyKOeMVcAPvimyW+7kYqbjMx4+c4zUZWrkiFTUJGDzUyVwTICM9apvH85+takcRl+VRk1CbUJL++BxmsnAvnKaxt2FWbZGJNZniibUrVIv7JiMmfvfLmsQat4yxgWh/wC/dbwwjkrmbrpM7CWPHJzWp4etyC0skYKe9ed/2t4ywT9jJ/7Z1THjjxHZs0JdIz/EpStlg5EPERPRtSjxeuyABD0FVWrF8E67qGuSzLfMjKi5GFxW7KoDVzVKbg7M1hNSV0R9DkVJ5jbajPWkNZlDi340U3dilzQA4fTNIcjtQjYNShqBkJPrijnFSFAfShVGKtEMZzSU/bQFx1pkjV64p4VhyKFAqTHFJopMuaddNDKso6r61a17Un1JVVyAB6Vk9KUNnisZI0iAbaAPSnq+TjIqGTOOah3fNwahNmiL3GfvCtfRbX7Y3l26+Y/pXPFjirWlatdaPcie1b589+lapiaOh8Q6deaLEj3duyB+hxUvhm8VjgKMN3rA8f8AjjV77Qi9x5bbBwMcV5rpvxB1izKiFIBz/drqhQnNXSMJ1IxdmeoeKy0N8y9QaxOfWrUuoPq1jbXs4AlkTLY6VX2mueVy1YZgUh3H5ak2HHagLxzU2YrkYBxz0o2rTpMY4zTQOKOULj1UFTULxHfnNWEO3NRSctmhoLixouME80rLj6UzpTs5FCiO4mxc9KkVQBwaRafjjpVKBLYnI54NKuCeabzmnijlJuI2McVVmUg1bIzUMg555qWikyqF96UZqVlB6DFMROeazaLuOQ9KcztQBg9qU4xSsJsbkkVLEpz1qM0KcUguTtioXODinZz2qOTdnIFVqIUMRTs1CpOcFTTmDZpajJNwx0pjHNJsPWnKhPajlYXGYowRUqxn0qVYSetUoCuQAHaKeoNTrCOlShFVegNUoEtkKRswqyI2QdaRfpUgbjBq1AnmFUHHf60HjvTdtIelVyC5iQHj2p3me9RAjGKUbaXIHMyUN7ihsNTRxS/hUumNSG7SGz2qzFIuMZ5rivGniO+0i+ihtljKsm47hVDw/wCLtSv9WhtZkhCSHBwOar6nUceboHtFsek9aQriqsTkHg8VYEox0Nc3K0O9wyc1IkjCosk9qkjBzyKqwFy2ZJcK3U0XtntTdtGKhVSpyAAavQXWFCzAMKOViMZ4WXnqPakQ81qTeU7ZXgelV3t93zDGatCIO2aKGDLwajdgByaoB+4UhbFV3mXPWuT8aeJbzSZo0tVjIb+8M1rTpym7RRMpJbnXtMc0mdxzXmVp441aa6jjZYcMwB+WvSYMtBG56lQTVToSp/EOM1LYmFJSfnSH8amxQ4HmlB5pm6jdVRiS2TmT5TTLKNmmDZI5p0ELTHj7vrXE+KPGOp6FrklnbwwMqqCNw5rppwcnoRKaR6pEf3YFTJ0rzr4eeMtS8Qaw1ndxwpGE3ZQYNehD5RWjg0ZNpkm8inB9w5qI0ClyXEOPJ6U1olYcrT1peah0UNTZnXlisg4XB9RWdLZXUZ+UsR7V0X1pwUGo9gX7QwILa8YfMpxV6Cwk6tJtrTAA4xTtvtTWHB1DLn0OwuFIuIEmz3I5rCv/AId6Tdsfs+63Y+ldmmR2FTo/H3RXTG6MnJM8g1X4a6xZgyWcomUdMHmshbnxXoT/ADfaUC9jyK92Lk1DPBDOu2aFJB/tLmtBXPLNI+KWoW5CX9ukq+wwa7HSPiJoF8FWR2t3PXd0qTVfBeg6iCZLQRt6pxXI6r8LipZtOuhjsrcYqhHqVlf2d4m60uI5QfQ1ZzXz9caD4s0WUtGlwEHRo2NXNN8feItLYR3B85R1Eg5oFc90JppPFee6T8UdMn2pfW7wE9WHSuu0vX9H1NQ1pfROfQnBoEzUGc1Q1zRbLW7Vre8jByOG7iroZT0YH6GnI2DRYRxGnfCvRIZzJcSySjPC9hXW6X4b0XTgPstjECO5XJrQVxjNLJcQQxtJNMkajruOKYyUDAGAAKWuX1jx54c00EG9WeQfwJXG618WZnBTSrHaf7z80hnrYO0ZOAPU1m3/AIm0TTATd38Skfwg5NeGXniLxf4glMUb3HzH7sWQKvaR8N/EurN5l6xtx6ytk00gO11z4u6ZCWj0+2knbszcCuK1n4leJdUbyrX90rcARjmu20T4TaNbFZL6aSdx1AOAa7LTPDmh6am210+EY6Erk07CueF2Xhzxdr775knIb+KQmup0b4SvwdUu+D1VK9dA2jagCr6AYpQtIdzmdD8A+G9MUMtmsz+sgzXTWttDaqFt4UjXsFXFKDtpd3pQK5ZBJ65pOah3nFKHzQFx+6mljSM1NzTsK44kmm5NOFNK0hoepNL36ULjFKW4pDHI3NPLVVyd3FSBvWnYLjzTC1DHioWznrRcCdGyaecgfLVdelPDMOlAD9707LUgf/ZoJ5pkiNyKbhqe23FM/ioAQqaNppT160bqRQ0qRTk6U0mnqBikApx6Uh6dKWjigGhqKSaePlpQwFNdvyqkSODUj/NTM04elAJCBSO9O7UhNN3c1JQ7migUHpQA1jTkbimGgYosBKTxTaZupVwTTsDA/eqvrMbto9ztH8Bq1tHrSlQUKE5U8EU7E3PlLxIMarOp6hj/ADq/8OmC+J7ck4+YV0Xxi8MXNjqr6jDCPszknK1wNlO9rcRzpwVYH8qYz67ibMCY/uil3VyPw78VWuvaVHG0ii6QAMpPWurbikJCGkB5pCaTvQMkHNRvJtOKO9OG09gaQDFbNS0BV7ClK+lCFcqa06rpNzuOB5Zr5X1dgdSnYdDI3869s+Lni23sNNfTLWVXuJBhsH7orwdm3MSzZJNA7m/4Fjd/EVttGcMK+m7c5to/90V5B8F/C03n/wBqXce2I42hu9evkUwZIDS78dahJ4qMvzQIteYKPMWqwNGeKdxFjeKTcKr5qK7uobWB7i4kCRoMsxoTBFwsKYxrmtR8SG3gW5aCK2t3/wBW91KUZ/ogBNN0zxI14jyQwQXaR/6z7NKTIn1RgDQUdNuxSE5FZ6apaSaa2oRSGSBULkgc4HXj1qppniOwv9Jm1OATeRDnduTB468UtQNnmgday9I17TtS03+0IpPKg3Fd02E5H41b+32Pk+d9st/Kzjf5g25+tPURa2gjpSYZelV4L+xmk8uG8gkfGdqyAmljv7KSYwx3cDyDqiyAn8qEBN5h6GlVs1laLr9lq95eWtvDKj2jlHL4wSDjirtxeWls6rPcwxE9A7hc/nTuIthjijec1g6h4msLPXINKlVt8y7hKCNgGM8nNakVxDMnmQTRyp/eRgR+lJsCsj54rh/i34e1fX7SBNJwWQ8/PtrsQ2D3qZGzTKPD9M+D+vXsXm31/b2z5xtZixxWjb/BOYTA3OtRmPvsTmvYaUGgTPnH4neC4fCM9skN41wJl3crjFcfaf8AH3D/ANdF/nXrX7Rhzc6f/wBc/wCpryWz/wCPuH/fX+dBJ9YWCv8AYYdvTy1/lUp355xTdPP+gwf9c1/lUjNzUGgxs03DU+kJpAMyaTmldwBjGaYuWNMB4b3oBOetNC80uBQBLzgc04HHeoQxp6ndQBLmmlqULSNwKAuJuoNRtTVY5p7ATfMKo+Iz/wAU5qP/AF7t/Kr4GRms7xLx4e1D/rg38qEJnyzd/wDHzL/vmuu+FvhzTvEWqtb6gZPLVScIcGuQu/8Aj5l/3z/OvRvgJ/yMMv8A1zP8qslHbf8ACqfCf/T5/wB90v8Awqjwl/0+f9913OPmp6jnvUlHnmofCTw5JbFbOW5hm7MzZH5Vxfif4T6tpdk97aTreRqMlVHzAV73x6Uj8oy4yCOR60XA+UdN1nVtKuA1rezwvGfuhzjjsRXtnw28fReIAthfqIr4DgjpJ715N8TIIrfxfeRwxqi5zgDvVXwNcXFt4qsHt2IYzKpwOxPNOwrn1DnFAOaYuWUHml5qbDuPzRzVXUJZItPuJIRmRI2Kd+ccV4tceNPiElxIqW8m0McYtqLDue4ktnGDXO+KPBejeJLmO41ITmSNdq7GwMV5d/wm3xEI/wCPeT/wGqpd/EXxraOEumWFiMgPDgkU7CbPTtH+HXh3SNRh1Cz+0+fEcrufIrrw/GK8W8DfEDxJqniezsbueJoZX2sBGBXsgYkD6UmCZMDS7qjjNSAKe9IY0yc8GmtIaUx7Wz2pkmBSAdvJFAJz1rm/iBql3o/he6v7Fgs8eNpIyOteQj4n+LM4+1Q/9+xT5bhex9Dr0pa4t/G+n6T4Ys73Vp1kvZ4FkEcZzkkfpXCal8UPE2oTD+xbE269isZcmjlDmPc1z/dP5UTuwTGMCvE7PXfizcWpuoVm8oDJJiArLu/HfxEtjuu3mVAeQ0HBo5A5j3XcTSFjXkWkfF6T5YtT01WyQGkjOCPfFekaDr2l65b+dpt0kpx8yZ+YfhU8liuY1N1Rvx3pTkdaTqamwxpJqMg7utSlRUVzLb20LTXMyxRKMszHAFCQrjwDQUJ964XxD8T9D09hHpyNfvyG/hANcff/ABN8SXkg/s2BbZfREL5quRhc9qEbf3T+VNkVgOh/KvHtP8S/E6+JFsJzgZ/1QH86NS8RfE6xC/ahMobpiIGl7NhzHrLE59DShjivGrH4leIbOf8A4mlutwvcMhQ12nhrx/o+rlYpj9juCcBHPB/Gk6Q1I7HcTTgahRgyhlIKnoQacGOeKz5S0ycHApj9M0qsT2pzD5alxHcrs3FRtk1KUHNeOeIvHfiGy1m5toLiMRxuVUGMdKapNi57HrZXPemPH3HNcZ8NfEmp659p/tGRGWIZyFxgVL4h+IOlaZL5VqpvpAcMoOFH40exYe0OuQkds/hTJASO9eTXvj/xNeT/APEvt/IUn5VWMsaj/wCEq8ef3rj/AL8//WqvYsPao9cVT6GnjrXjcvjPxlC4WeSTPXDRV0/g3xxdarqMem3dmolYE7wSOntSdBjVRHe7sUhbNIc55pMVg4mnMG3dTlVVHXmqGr6rY6RbefezrGvYdz+FcRq/xLjUNHp1mXOOJHOP0q40WxOaR6Kc03B9K8eTxn4wun3W7OQegSHIrRh1T4jSQ+cqS7cd4wKf1d9yfbLsenFfUU0qteSXPi3xpb5Fw0i/70NXNJ+JF1Eoj1CzWY55dTg0nh5IarRPTehOKCTjtWXouvabq0Ya0uAX7oeCK0jUcrRpdMT5h3pd1I3Sq98lw1pILWQJNtOwkZ5pJMVy3xQRkV5Hf+MfE1jdyWs8qB0Yqfk6113gTxR/bEbQXjKLodABjdVyoSSuSqiZ1asynPpQz+ZxwKR27VAzc8A1i42NEyUdetKelQgn3p241Fh3I5Vye1QvHnsDVHxRq8ej6e07keY3EY9TXnZ8aa7JIQkqDceAErWOHlJXRm6ivY9NDNE/yce9NnDSA5PNUPDh1GTTlm1Fw0knzDjGBWjWMo2ZaZVCsOKfEjM2CxH41YOCOabgDpUalaEUytGGw5PBrx/xAS2rzluu6vYbg4Rj7GvHvEP/ACF5/wDer0MFszkxG6Oq+F0vlyXAxnK12UjZY8CuI+GozLcf7td4kYxubpXNif4jOiivdKy5eURr1NW5tNmhAaQgA+9QyLEsgkU/MOlJNcSzcPISB2rmNiK6jKEbW3Cmrx3qwZYli2hTn1qsWyelKwDwcGhpDURY1xviPxBqVlqkkEEqiMYwCvtWtKjKo7Iic1BXZ3UTZHNPh+Y81xPhXX7y8vmjvZk8pULEnireq+MYLeQw6fH9oboX7Zrb6pUM/bQa3OuMf1ppU+hrgYtf8WXcmLdXGegEXFLd6p4ytWCzCUH2QGrWDn3I9tE7zODTwcj71ec23jDWbeX/AExRKPR1wa6PRfFljfHZcD7NJ2z0NRLDTiVGrGR0dFIhDAMpBU9CKdiudwNUxCNwwaiEfzdalK0xn2jvWPIbxkWViXy8tzVabywelch4j1vXLfUWhs42MIAwdmayW17xK3WN/wDv3XVHCTavdGUsTBOx317Db39mbW4U+Weu3rWMPB+hgjAuOP8AarmJPEHiKNSzqVUdSY6jXxZq5IHnJ/3zXXClWgrJmEqlKTuz0eBEgtY7ePOyMYXPWn5OKqaRM9zp0U8mN7rk4q3XG4WepfML+NAxmkzS0uUdxsijHFMjqQ1HJkKSM8UctwTFwwprLXBal4q1a3v5okkXarYA21seGtee6s57jUp4wI+nY1s8LNIj28O50e2nqh9DXG6j4wkZjFp1uWPZyM/pVe01fxddPst1kJx/zzxVRwkrakuvE79VPoabmuAudZ8WW7FZvMUj/pnS2XjS/hbF5Asx+mDVPCy6C9tE70HmnE8Vh6R4j0/UcLu8mb+41bQGR3xWEqcovVFqSYqsc0PyMUAYNKelRyFXItre1OVc9afg1kan4h02w3o02+Vf4FFNUHLYOexpstM2t2Brjb3xrdS5WztVj9z8xqtBr3iiZgIfMOemIuK1+pStuQ6yO7Ct/dNPC+oxXGyXnjaKMyMrhR/sCqTeKPEUEga5BYDqHjxx9aPqMujF7dHoPGOMUwrzXM6b40tZ3WO7t/IJ6uGyK6e1mhuIxJBKsiHoVNYzw0oblqomOEZxSGM96mpKjkL5hBEMcmnqijvSc4pFbmnyCch+2pBwMCuS8ba3faVLAto6qHBzlc1k6H4o1e81SC3kkQo7gEba6I4aTXMZuokz0OnbcisjWdesdKGJ5cyjpGBkmuX1Dx1fTjFhaCL/AGsFqaw02S6qPQFX60h3dv5V5oviPxYw3KZcf9cqRvEviqMbmaUD3irT6rIn2qPTMt3pGrz3T/GupwuEvrcTBj1I2mu+gl862jmxt3qGx6VnOi4blRkmSUoYU0Uy63LbSvHy6qSv1rNK5VycZx1p3/Aq83l8QeKllZVicgHj9zSf8JD4u/54v/35rf6syPaI7PWPDun6tOs155hZRtG044qHT/CWkWN3HdQ+b5iHIy3FcZceLPEluwWciMnoGjxVzw14q1e81mC2nkjaNzgjbWns6iVr6E8yueiDrxT9xA60z0p6CuKVPU0UxySetPMo+8DyKj6U3Bz8tY8hpzF+KTdGDnmnh+1UEZlGKsRtuHPHuaai3oK5aG098U4YA4rkvEnjDTdHdoQxuJ1PKIeB+NcZqHxA1q4lIsUSBewC7jXRHCzkZOqkeuTxswyorJ1ESR46155Y+I/HV4QLd5nz0/dYFLqOreOYAovElKtz/q81f1OXdB7ZdjtkfpnNcJ8Tj/pcH0qWw8ZPHIkWoWrLzgsBg/lVX4h3FvdSWs9vIHRl4rfD0pQlqRUmpLQ5rTf+P+D/AHxXuNkf9Ei/3RXh2nf8hCD/AHxXttof9Fi/3BRjOhVDqWA3NDNk1EakiRmOBmuNI3bEwWbA6mrlpZMfmfpWZ4ge7sdHnubFS1wi5Qbc859K4YeLPHGP9S//AH4rohSclcxlUsetwx+WOBWFrHgvQ9XvmvLxZ/NYYJVsCuA/4Svxwf8AlhJ/34qrP488UwSeXNIsbj+Fo8GuiFGUdmYuomepeHPCGj6Ddm6sPO8wjHztkV0Oa80+GfivV9Z1lrW+lR49ucBcc16SetNruFx2aAeaZS1KC9yXdSg+9Q5oDU7ATU9ScVxXxN1zUND0yKfT5FR2bBJXNedr8R/FBIH2qLk/88xVKAmz3rPNSK7fWuLbxpYaZoMF1qlwr3UiZEackn+lctqXxI17UEK6NpDwjOd4QtxVcjFc9hG7sDSjd6GvC/8AhNPiN2a5HsLeoLn4g+PLU4uLmWP/AHocUKDJue95o3V434d+Ld7Gyxa1bLcKTzKnBHvivV9I1Kx1axS80+dZom9Oo+tPlY0zQVuKKjWpV6UgbGnBGGAI9DWZqPh/SdQXbcWcZ91XBrVfHegNt7VRNzgtW+F2nXALWNw1u3oeRXI6j4B8RaYS9ozTL6xtg17c0uR0xTNw9aQ0eD2mveKdBbYXnAH8MoJFdRo/xPuPIYX1msjqOCvFej3VpZ3Slbi3jcH1WsG68D+HriTzBbmPPUKetMdzg9V+JetXTNHYxLCvoBk1kpa+LvEE24C6kD9csQtewaX4V0HT23QWaE+rDNbK7IsCJFQegGKBXPKNJ+Feoy7ZL+7SMd1HJrt9E+H3h+xZZJYmnkHdjxXSCanCbnAoC5Pb2djbKFt7WGPHTaoqwz1TWRs05n3etFxXLIkHtQZAKrojVKFHAouInVgVpR07VGBxTh9aVxikZNM5BpxXkYJpknDVQyUelKR8vHFRCSnb6AFjJI5pe/Wow1OU/jQBL6c0FuKiL0b/AFzSGhxY0Z96ZuX3pC1IZIp56inF+e1V880jN9aLgWGf6UKOc1WBPbNTIx20AS55pwbHFRUueKYEvSkc1Fv5p4YGqJAsdtIhbNBAzT8ALSAQk5pCcUjEA0nWgaDdzinbiO9NwPQ0hzSsMf5hzSk9Kj5zTqAAGnjkc1GKCaZJJmjNRg808dKBpiilC+9MpSfekApPNJTS1GaBjqSkDUhagB4pcVGG4o8wUAPLNmjeajLUGqJIdW0+11aye0vIw8bD8q8S8c/DfUNLke402L7RbHnC9QK9yWTafWnl9y7SuQexoGfKun32oaNeiW3eS3mU9OleneF/i2yqkGtW5YdPMSu717wf4f1kE3ViqyH+NODXD6t8IYzltNvyo7K4zQB3Wm+M/DuoBfI1CMMf4WODWvHfWsgyl1Cw/wB8V4Pd/DPxPbufJiEmOhRsE1Ubwb42h+7bXX4S0AfQ32mH/ntF/wB9CmNqFnD80t3Ai9yXFfPn/CLeO/8An3vP+/lEXgnxtckq1rckf7UmaVgPbdT8eeGNORvO1BJHH8CHNec+L/i1cXKNb6LH5KEYLt1rHsvhX4juSDciOEZ53Nk11GlfB+1jdW1C9aVe6KMUAeSSPfard7j5lzM57DPNejeAPhndXVxDe6wvlQjkRnqa9P0LwroOjAfY7FAw/iYZNbeT7gegouLQS2t4LO3W3t1CxoMAClJpGJxxTBRcBSaYx5pSaYc5oBDixo3HFNAxS0DsJuqhr1i2pac1usgRwQ6E9Mjpn2q43Wm7qBHG+J7G71K4sbmWGW0vLQ94zLA/0K8j8qtaTNqMN1cztaR3NxPwot7TyUH+87YJrp93NPFFwsYcOmXMOg3dszI91cK7MF4UM2eBntXPaJ4Su4fD1zBd+al227Ykd0Qhz0yAcV32MjpSBR707hY82TwvrseiWdp9ltpDHOzyLvUtg46Z4q1o/hzWbCDUQdLtbkzlTDHNKhVTzyR0r0BQB1FKSPelzCOE0fwnfw2N4klisF/cxkfaxMm1P9lVXoKo6d4N1WP7LHcWzRvA+7zopowMfUDcfoa9I3n3ozRzAcx4N0XUNM1bVLi7RFjuZS0ZDgkjP6VRuvDuoR+IdQvptNt9YguVxGJZQpjP4/0rt93FNZjSbEcEPCd/Jr2n3EmnWcdnEmJYlm3qvHT5uTSWfhHWkW8iiuEsEe48yMxyZyuDxgdOtd6DThzTQGZUqdKKKpFj6KKKYM8c/aK/4+dP/wCuf9TXk1l/x9w/9dF/nRRSIPrOw/48YP8Armv8qm7UUVmUI/ao26UUUFEEnUVLH0oopgIfvGk7UUUIQg61NHRRTAk7UyTpRRQBGajbqKKKGNE6dKoeJf8AkXb/AP64N/KiikJnyzdf8fEv++f516L8BP8AkY5P+uZoorREHuh60CiipZQtMuSRaysCQQvBFFFJAfL/AI4dn8TXjOzMfMPJOa1/g8qt4yg3KGwCRkUUVoSfQ/ag9KKKllIYOpoMabfuL19KKKkb2ECJn7q/lXifx7AGvWeAB+4/9mNFFNCOb+F//I8ab/10r6PH3fwoooY0KlOHWiipGiVulV5ulFFAHH/Fj/kR73/gP86+ez1NFFXEmRZ04mW9iWQlxkDDc19K+CLW2j8N2/l28KcfwoBRRQxI3OihRwPSkvYIJNPmEkMbjYeGUGiigZ8v+Mo44tcnWKNUXeeFGBWj8MZZI/FEHlyOmeu1iM0UUMD6Hb7gppoorFmgDrXlvxynmW3hjWaRUJ5UMcH8KKKqInueTQgFxkZr6E+HFrar4cjcW0IbjkIM0UVYHRqoU/KAPpSSAMDuAP1oopCOD+LFtb/2GX+zxbvXYM14kCVfK8H2oop9BLc9x+FksknhmDzJHfr95s9669aKK53ubIfH1qRqKKQyPua+cvGH/Ix3v/XU0UVtT2M5bmr4Qlkj0HVPLkdMr/CcdqreDIopr9POjST5x95QaKKpko9xit7dII9kES8dkAo2J/cX8qKKljHwwwsfmhjb6qK5K6trePxpA0dvEjc8qgB6UUVJcTq26mkoorm6mp418U5JG8SOrSMVAGATwK5nT1VruNWUMNw4Ioorrj8Ji9z6D8NwQR6DblIY1OzsoFSSdcdqKKxkWiG4iieBw8aMMd1BrxLxpFHFqziONEGTwqgUUVVLciexX8KSOmu2xR2U7x0OK90TmNSeTiiilV3NKewGm0UVz9TR7HlPxSVRrcZCgEx8nHWsjwazL4gt9rEfN2NFFdsvgOZbnth6D6VE3WiiuCR1x2E7UoooqBdDzP4rs39qxruOAOBnisHwiqtrluGUMNw4Ioorvh/DOd/EeykDbjAxioD1oorzXudUdhh6n60UUVDGtxJf9WfpXj3ib/kM3H+9RRXfgtmc2I3Ok+Gn+uuP92u1JOepoormxP8AEZvR+EgfrTCeKKK5zZCLTx0oopDGt0Nec+Mv+Q5L+H8qKK7sF8bOXE/CjHBK/dJH0rrfh7FE9+C8aMcdSoNFFd0/hZyx3O/CqrHaoH0FA+aT5ufrRRXH1NjmPiNDCLVGEUYb12jNedtwaKK6qexnLc9T8Duz6DHvZm+pzW5RRXDV+JnVT2A9KhbrRRXMzZCbV2j5R19KcET+6v5UUVSBmN4wVRo0uFHT0ry5PvL9aKK9Sj8JwVPiPWPD/wDyB7f/AHKviiiuCe7OiIopaKKgoKbJ9xvoaKKFuKWx5Frn/IWuP981TLHpk49KKK9hbHCzvPh/FEYZGMaE8c7RmutPyhdvH0ooriq/EdEdhxVWHzKD9RXn/wAQIokudyRop9QoFFFVh9zOoctESsikEg5HIr1rw8zPpUJdix29zmiiqxQ6JoGmmiiuI6WUtbdk0ycozKdvUHFeSzMzSuzEk7jyaKK7cPsY1djsPhzDDJOxkiRjg8lQa7h1VX+VQPoKKKmsKI4Ek4JJFQ6nDE9lLuiRvlPVQaKKiBTPIdTVVvJFVQoz0ArpPhvJJ/aEi7227emeKKK6K/8ADMofGd+etOFFFeYjrCo2+/RRQDOI+J3+utf901zvhsldZtipIO/qKKK9Kn/DOWfxEursZNdk8wl/n/i5713/AIYggFkMQxjj+6KKKcthI1wq4+6Pyp6IrYDKpHuKKK5nuaLYzvFlvbmyBMERPrsFXbH/AI8YB22CiilV2KROOtPTrRRWESx+1fQflT9ox0FFFdHQk83+Kn/IWt/+uX9axvB3/IxWn+9RRXVH4DF7nsA6D6U9elFFcM9zSIvehepoorBljqr6uzLot0ysVOw8g4oop0vjQnseEyMzSMzMWJPJJya9A+EsEMks7SQxucdWUHvRRXq1PhObqejzqqMAihR7DFRz8xnPNFFeatzdHC/ESGL+yy3lJuz12jNebFmIGST+NFFejS+ExluT6d/yEYP98V7ZZ/8AHpF/u0UVhi+htQ3ZIe1XrUD0FFFcqNWWcAnkZpwVf7o/KiitYmbHRKvmr8o6+leLfFEAeKZcAfdFFFdVLcxZf+DP/IyN/uV7M1FFE9xCDpS0UVCGhD1oFFFUhHA/Gz/kCwf79ePrRRW6JZqaABNqcazDzBuHD89/evoyyt4I7SIRwxoNo+6oFFFAiwqJn7q/lWd4utbaTQLkyW8TkIcbkBoopok+a7oBbmQKABuPAr1D4BySfaryPe2zbnbniiihgj14dafRRWbKFpDRRTexIlAooqQIz3py9KKKEMkXpSmiiqYDlp0fUUUUIljm+/U0dFFIZOtKOooooAfRRRSGOXvUUvWiirQIatL2oooGIKelFFAA3WmGiigQDpSUUVJaEHWlaiigBUp/aiigBwpf4KKKYiNetSjoKKKoQopx+7RRSAYetOFFFADqDRRSYxGptFFBQd6Q9aKKCGA604daKKYIQ9aSiigYj9BQOlFFAAKaepoopDEPShaKKEIU9aQUUUwHHpSr1oopoB1FFFACEmkXpRRTQDxRk0UUMBacOlFFSxMQU4UUUkSB6VG1FFMaG0neiimNAaQ0UUhkUnWoj1oooAB1qVelFFIaJV6fhTD96iihAKtIelFFDMxhpw+7RRQgFFHaiigCM9akTpRRVAf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6" descr="data:image/jpg;base64,%20/9j/4AAQSkZJRgABAQEAYABgAAD/2wBDAAUDBAQEAwUEBAQFBQUGBwwIBwcHBw8LCwkMEQ8SEhEPERETFhwXExQaFRERGCEYGh0dHx8fExciJCIeJBweHx7/2wBDAQUFBQcGBw4ICA4eFBEUHh4eHh4eHh4eHh4eHh4eHh4eHh4eHh4eHh4eHh4eHh4eHh4eHh4eHh4eHh4eHh4eHh7/wAARCAHtBt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08CmnpSbqYxrNooUmmOc01j+VNzRYYp6Uij+dKPaghqoBxXimgc05VOOtPVaBMdExWpwwxUOw47U0hhTAlZ13daY0mRxUZBzSVIDs00NzS4pMUJAOBOasKxIxiq4p8TknbitUyWS4p6img0/fxyKmWwC4opm6lDe1ZRWo7it+FMOaXI9KME9Ksq5ExOeaFqvqGoWFghkvryC3Ud5HArhfEXxi8FaOzxLePfTL2gXK/nQFj0QUSSJEu+R1RfVjgV89ar8cPEerSm28MaGYyTgNtMjGqkXhX4ueM2WXUbue0t36iR9gA+lAWPbPEHxA8JaFGxvtYg3j+BDuP6V5zr3x+tQWg0DSZLqTorv0P4CpvD3wB01CJdd1WW6k6sqDAP416DofgXwroahbHR7fcv8brub86TGlY8Ol8R/F/xnN5djBc2kDdo12Lj6mtPSfgfr2oSC58Ra9s3csgYs3+Fe/IFjXaiqgHZRimu2KSHc8/0D4SeDtJUNJY/bpR/FPzzXaWlnZ2cIitLSCCNeiogFWCaQVQmxksUUqlZIkcHqGUGuS8Q/DrwlrG97jS4opW6yQja1dlsOOhpmw55oC54TrvwPZJDNoOsSRkdEl/xFYv2f4t+D3zDJcXNsnp86kfSvpDyl9M0vl8dBigVzwrRfjlf2bi38SaGwYcFowVP5GvQ/D3xS8HavtRNQW2lb+CYYx+Nb+r+G9B1ZGXUNKtZy38TIM/nXn/iD4G+G7wNJpd1Pp8h5xncv5UDueq21xbXUYktbiKdT0MbA1JtPevnK8+GnxH8LyGbQNVkuY15AilIP5VJY/Ff4geG2EHiPR2njXgmSMqT+NKwmj6JFOGa8q8PfHHwtfFY9QimsJD6jcv516DpPiPQ9UjEmn6nbXAP91xmmKxpOcGkVhnmmPIDz1pu/mk0FmWB1p9QAmnKxzVWAlGPUUp9ab8vrTty46igQwsM9aVSC3Wo2Iz2oVj6VFhE0jcUzOBTdpJ5FPIJXiquNB5lPjkPY1X2Fj0qVF29aV2FyfzjntS+YKh+WjiqSES76Gfj72KjzSGnYdx2aQk0lFMLijFIwopy8ihq4iFmx2o3HHapjGpppQYqEiiI5NBU1IBig802BGB9KNtOIo25FK4DRx6mpEPy0iLin00Aw5oANOoxSC5GwIqL5iSanNMNSMh2tn71IR9Kk2nPUUbKLBci2GnKnFSBakQD2ppgLFGcdql8vimq2PSnbjVXEMZePSoSDnmpXkqEk561DAZIKauakVSxp4XtiqRTGRqSeanVVpEjFSbfSjm1JEpNtP29yKXOBTYDAuKWmySKo3MQAKozazZRHDOT7ispVIrqNQbLpqEjrVYazYuMrJSxXsE/3JFz6Go9rHuUqbHUBsUN7c1GRWiafUlwZOs230qWOfjNUttO3Y6GnsKxfF0fakab6VSVj7U4scUBYnaTioGfNMzSj8KTGgooIzQBRYdxRS03ilLE00A8CnVGGNODUAOGKbgYp35UYpXAj2+1KoolkihQvJIqKO5Nc/rHi/SrJG8uTz3HZa5quLp01ds2hRlLY6Lj1FQXep2VnGWmuEGO2ea8y1TxxfXBIgUQr+tc7c6nc3L7pHZie5rya+dRtaCOyngHfU9I1fxzBCrLZxb27Fq5DVfEep6gx82dkX+6vSsFS7njrV6w0jVdQk8uxsbm5f0jQmvHnjMTWeh6FPD04Gzovia7tbKTTrq6uZLST/lnv+UVoeF7q2h1RBdAGxdvn5+6Kh0b4a+KNQgnm8hLVoRuaOc7WP4Vh2pks9Q8t8GSFsMhPyk1nGdZSvI1tC2h6t4g0vTZrqG+8Gx2V/bxLuuIZZMZ47Zrj73xNp19e/uLGPTmjO2SFDxmm6jqjzWmRpdlCdvLwSFSaz4fCesXekPrUFnGLPqz7xuH4VvKbkQkludMrWsgRvOhJYcBXBNWVsDJgRjJPpXnmlXEFjc+cIfPKnkZwa6vS/EG4edGGg/2XPIqqU0tzmqwvsdtoWnzWZ8xmUL33VBrM0i3JEMpwfQ1mWfiKfUD9lgVriTH3VGTWPfa1PBdvFJb4ZTyCcYrqeIVjm9k7j9RmuVk3CQg1DDq2oW7j982PeoJNVaUf6papSzlzzgVg8W4vQ1jRvudzpXiW1aMLdSBG9cVeuPEWmxrmOYOfavM/MYd6nifcOcV0QzWdrEywyOzn8V5z5MIPuagPiec/8sVH0rmstjpQGbpij+0qpHsIm7J4jvmPyqo/Cqs2s30nDEAfSqlv3NPYcfNjFTLF1J6tlqnFEM11NI2d5z7GrlpcTKg+c5+tVJ7e5iUStbSRxN0dlwDTreRVYbsiojXnfcfJE2oL+VQMufoasrq0g7qfwrI3KRkGmM5XpXQsVJdSXTR0UOqo33hip11CEmuSNyFPLAYpUvtxGxs+4reGYTSsZugjs0uonPDCplkjPRhXK28khG7dVmOd1PWuyGNujGVGx0ysPWn1zqXsobk8VchvCwHJrrp4pMwlBmrSd6iik3KGyKlHNdPMmZ2HHp2psh+Wn4NRuoxTYrEdIRS7aDxU3HYjYUgFOI5pDxRcVhNtCjml5ozTTAcFpCOaUdetKetO4EZBpBn6U89aa/WkNB+HNGOaAPejFA7Chabing0fLmgLDRTl60HrQKaJZImM80rACmbqTdzVXAeCMelOU89aZGNxp5AHcUrkg5+tNOaftBAo200JgnSnCkxgU5aYgop4xSbaABKkFR4x707tRcCT8aUHmohmpFDdcH8qbYEg5qVUXA5qFWp4Oe9SyidGVe9RSybqMY5pp60mNERqJzUr1HUjISeKFA708gZoC5NKw0xAc9KfGuW56UqRcH5qcEKjHWqVwZIAFFJikUN6U75qYhMU0s2O1SZ45qCVgTxxRYBjsfwptDYwaapx3pMCRRmpFGKjj5+lSUuawCk0w8U4DNKV4pN3AiJpDUu2kdQuMUWAhOaMHNShQ3fFLtxSAai85qyvSo0WpKtAFRtUtRuOKYIpOcEioqkm+/UZrFmg1hzSqPpRQM00JolXpUoqFfrUqnirQiVBSOMU1T70rEketO4WIy20dKifnmpmXI9KhYVm2NEZqI5qVutRt1pAMop1BFMGJjijGDTgOOaSgVx1FHbpRVASHr3pKtMqnqKjZQD0FDJRARmgL9KeaafahAw2kelPC8UwU4GmA9QKcABTFanZ+lADqa1GaaxFK4xG60An2pD+FJTuFh35UynZpCtArCrg8VLHGQwNQr1qWW5t7ePfcXEUK46yMBVCsTBaCMCuK8S/FPwboYZZdUS4lH8EPzfqK881v4+XVwTD4b0Vnc8BpVLH8hQOx7qdwGTwPesXWvFnh7RlJ1LVraEj+Hfk14KJvjF42Y7VubS2c8/8slA/HmtnR/gTcXEgn8R608hPLJGcn8zUbBY3fEfx48P2m+LSLOe+lHAY8If61x1x8RPid4tLRaFp8trEx48mM9Pqa9W8PfDLwboqqYdKjnkH8c3zGuytIYYYxFbwxxIOiqoFMadj56074P8AjbxDMtz4k1YwRscsryln/LpXd+HPgh4S01hJeGbUZBziTgZ+gr1EqO5NOVRnijlDmM3StD0nTIhHp+nW9uo6bYwD+dasZAX3pUwacQBQ9AuMMmDUbv70sgzULcCpuIa7k+1Rl/rSPTc0ALnmnKeQaao5p6jnFNDuWFJcelOEanjrRGMLU8A5NaWJuReRxxmo3i44q9TJV3DjrUsZnlGzzTGz0q269qruMGoGiHJqteWdreRmO6top1PUSIDVw0xjTC5wXiH4UeENWDt9iNnK38cJxg/SuA1P4J6xYO03h7W2cDkK7FG/SvejzTcYNK4XPnca18VvBqbLq3uLm2T++u8fnW9oPx2g3CPXNJlhbu0X+Br2llWQYdQw9CM1z+u+CfDGtKftukW5c/xou1qq4w8PfEDwrrSqLTV4Fkb/AJZyHaa6iORJAGjdXB6FTmvGdd+BdjITLoepS2r9lk5FczP4X+K/g/Mmm3U9zAvP7qTcCPoadxWPpA0lfP2kfGrxJpcot/EujFwvBbYUb9a7/wAP/F/wfqm1Jrl7KVv4ZV4/OhiPQy30pNx7VUsdRsb9A9leW9wp/wCecgNWwpFKwEkbM1Oye4psPWnOCw4qiQ3Z7CmNuz90ipI1Knnmnke1AEabiORinbad9aOnSgBoFFOpadwGUU+kNFwG05KSl6d6LgTKOOmajdc9KQOfWldiKhyKGFSOtIaRmNMLVD1DUdkUtMFOU9qqOwD1XdTypXiiNsDpQzEnmmAnel203vTgxpagRyLx3qLOOtWWPFQsoakV0Is/5xS5pChz1oC00SG6lzSiOnbfpTAA1Ixp2Ka4oYEUlRs1Okz6VGc1IyaBuKk3e9VMkVJGSe9O4FqNqmDcVVQ1KjDFSxWZMWzUNxNHChaRgoFV7/UILVOWBf0rmNSuri9J/eFU9K5q1dRVkawpkms+IEctHAOOmazrQm4GSM0WNrCtwGkAJz36Vs3MdrHCrQ4R/avJrTb1N4qxTRI45FzGCO4NaO+yIBjt2UDrzUCIsiiQsvvzUzC3aPaWB/GudV9dy16D7Oe3mm8tLtbcf9NM1fureaGDzopIbtR18lsn8q5qa1MchktpcH0JrX8O+JRoz5u9KhvB65wa64YhrqDjfoPS6iLBZN8LHoJEKk1OMHoc0/xH4zi8RQ+THYJBGv8AC+Cw+hrCtrpoQFBJUetdNPHa2ZnKjfY28UYqG1uopxtDYarIHvXfCrGaujGVNojoBNS4+lNZeOK05kTysQE0fjQFY/dFV7q8trVC1xOkYHqal1IrqNQk+hOOtOA9jUVhc297H5ltKkq/7Jqcgg88UKcRODQlKeOpqC6vbe2TdM4WuZ1fxA0jFLbhfWuLE46NJGlOi5HRXmqWVoP3s6A+mea5/WPFQWMrZLuPqa5K/kklkLszMT60238xh83NfP181lJ2ienSwi6mdrOpardSsbi4k2k8KGOKy9sh7E11Elu0ifdXPvVRofLOCBkegrzJ1Z1HqzvhCMNkYPlt34q1DDGR8x5ro9Ps7HULaUXdxHbMg+TK8tWLCnLxmLcAeHrO1jTQ2fBs2jWeqxPqkMNxDn5kl4GPrXpl78T9E0QrD4T0O1RscysePwrxhotuTnNQBdrZGa6oYqaVkYzpxk9TsfEXirWddv3vLq8kjZv4YnKrj8KxI9qXCysocg5IPeotLt5L65W3hZQzd2OB+dbJ0tdOudt5LFKR2RgRRzSk9Q0itCaTUG1IpGtjaWqKMfL0b61vzX+sf8I4NDX7BNbtwpiyHH19a5u+a2lVVs4RER1w1dH8O9Iu9W1NJLi7jtba2YOz+WWyB2rvw8ObRmFSdjmbrQdU8NOtxeWELLKMpvbORVLzmncuYwmew6Cvo7WbHw74mgS1uNLnlhhXH2qJev4V594l8GWMKvcaXvjs0HL3ClD9OaK+HVPVE06nPujgNGu7myufMtrhrctwXUc1f1FYlKzyLJKz8mSQcGqUkkaOyJGpwcZ9aimmuJlEckhKL0U9BXBKpY2cUOkkVm+VAPpTApYc0iDg8VNGvGKhNshkAVs4xUyr5eCTg08rtPNOLKQNyg/WnHQRLbsJCF710mneC/EeoQiex055Yz0PQGsGxZN67IwGBr6G+GepQz6CjS3MabRgqzAYrsw0I1Z8rZhWk4K6PFL3S9R0mcW2qafJaykcZHB/Goj5XWUqMdM17/41XR73Qrgzy2sjqh2NuBINfMOqvIt5Ku8sNxxg9q6cTQjRdk7k0m5q7NjVNTkvIVtZrlmiT7q56VkvIsJG1hIKpIJGbvUoickZwa5FdmlrFpLx8/dFTLOz8MMCqsceOlW4oJGHAOPpVK4mzS0vWjpsE0UVpazCVSrGVckfSsmJ1WZmZcKzZwO1LLDimrHk9atEtmpBdQfdVsH3qypY9qyoLc7w1a1sOma66RlMkUcVJGWU8HimN1pwf6V1KVjPlNC1mOa0oJMisFZApzmrEN7t6frXfSrrqYygbo570hUdapQXauODg1YR93eutVEzFxsObFNYU+kYcVQiJlPamlTiplG72pxX8aYitg0c1Px6UjKCaBWIqXNO2UbDQA001utS+X701o8UmNDBS8UEcUAUrlCdqd/DRtNOA45p3AZilxxSkc0KM07ksQKacq05VOakVOeaE7k3GL8vpTWJ9KmKegoEfPSlZhcbD71I3Wk2YPHFBO04qlsIa3WlHTpSjk09EJ6VVxWEHSipli9TRsXpQgsRYpe1Ky4ptMQo61MG4xmoaVetK40SlcUoFIGb0p2aQxxbAxxTSaGxUbGkxodTH6UhamFjmkMCBSp8vSmZJNApgTqzHsKeM96jiYY61KORTATcPWms6hfWnU0pmgCBmLdajNWXjGKgZcGkx3IyOaXFSKh20hQ4pAySPGO1PWo0U1IFbNJq5I7A7UpHHNIKVqaVgGmkPNKelJQUAoK80mT2pVzjmgQpbFGT60yQ80g3UATblx1pkjDHymm7TSEYp3AjkGR2qBk5qzTWHNJ6hcr7KNhzU+3mjbSsUmRKKeBxTttOVeKYhoFSdqVU+lSbcihhcgZTioWQ9KuOgx9KgK1mylqVSvPNN2881O4GTiomOKCrdyNl5owMUrGm7qBA3Sm+lBakJoESA5FJSBuKWmgL5qGSpCwqNzzTZKITRTmpuKaExaUUlKPrTAUDmnU3ihulDCwE/SmHrSijtUjEbtTdzVl+LNTk0jQ7i/hjWR4xkBulfOmrfETxr4m1L7Ba332UStsWOH5f1oC59H6lrmkaZG0moalbW4XqHkANcLr3xs8KWO5LETX8oOPlXCn8a4jSvgr4g1J1uNf1rar/ADFd5dufrXfeHPg/4Q0na8tu99KP4pTx+VMLnBX/AMXfGmuSGDw9pLQq3AKRl2qK2+HnxK8WuJ9a1CS2ibk+dKcgf7te+2Gn2NjGI7SzghUdNiAVcVj65qkxM8l8P/AjQbPbJq17NfSdSF+UZr0LRvCnh7R41XT9LtoiP4tgJ/OtodaXFFxkSqy8DhfQUuKfwPSmFvmqR9BcVJFx9aRSDT1PpVEkg5paarE9accUwHwjLdaWU/MaiyPWkZqTAGPNQyZxxTi1MJzUWAhPNIq8049acozVJAIq81KI2BzTol+lTgjFFriYxc4wasrhQKYqlqmK/KKbdkIazYprPxS7celMkPHasrspETnJqtIc1PI2AKruRTuPlGNmoytSEikpiY3FJUm2kIosAzrRx7U6kIBpgJubtik3N60uFoB+lMCnqOlabqUZjv7C3nUjB3oCa4bxD8F/CepKz2QmsJj3Rsr+VeibqcrA0XYHgN38I/GmhSNN4e1gzKvICOUb8qig8ffEzwi6xazYy3UCnnzYzz/wKvoYMvqKbNHDcIY5o45lPZ1BFPUDynw/8dtDuCserWU1i56lfmFeh6F4v8P60itp+r20pP8ABvAb8qxfEHwy8Ia0WefS0hlP8cXy1wGufAWaNjceHdYeNxyFkJU/mKYWPe0bKhuDS5r5Tk8SeP8AwDfnT7nVmfYfuOd4I/GvevhT4qvPFXh9by9ijSUHaSnQ0mJo7I8ULTSc0hqFKwiSio1pw21adwHCmnrT0Ao4z6imBEaQnHWnS4UZqnH5GpGSC3vo1lQco3BNc9SbRpBXFMsl55kNhcWgmQcrJKFrCvZWtxE9zrh37sSJB8xT8O9X4fDszsZ0Nsdp+YBvnxW9pk/guFkguPDV5NOTtdiwwTXKpOT3N7JLYyobi8mRf7Osb3UoSB+8WDafyqbzgr+XMrQS945RtYfga9SGlrZ6EbnwtbfZJyoYJnr7c1Dp3hu11+2S68VaLH9uHVt2Cfyrppp2M5M84DGnCuo8faXo2jwxx6XbNFN/cDEg/nXLp5zJuktJox/e25H5itYslx0HBqA2expjEbcioQxznNWQy3x3OKCRVbzSaUNnihgTluaSo14p4apuNXBkyaUDFKvWn8ZqbsQwimmpCQKYzcVQDc0ZDCo3ambjRcBXHPamstSA57UpX5c9KltLcai2QFKVV20y7u7a2jLSTIv41z954wsYWKRxtIw7jpXNVxdOK3NoUZN7HTB1XO44rI1PVljPlwyDd3IrnLvxXLcRlViVAfQ81zlzdSSMW3nJPrXl1sxvojpjhzrZl8ybzpLkMfQUSTRRr8zjFcatxOOkrfnUn2qRhhmNcE8Zc3jQOjk1G3RsZZh6gcVBc6kFGbd9/seKxEk3U8Qs/IdQfesXiOYv2BoR3967bY43JPany3txE4WZXjas0PND/wAtGUj0NRTXM0h+clvc1i5roUqRs/2gwHMhqOTVVQfMWNYf70tnJqZIWkX5lJpe1ZapXJpNXUSfLlT2NTW+tXCnCzIQeu4VDHGIvvyKn4CpvtWmoh+0YuD2CKAaPbMr2Jeg1JnYf6RGp9mrb0jUoopQLi6BHu1ef3Utu7loISi9getVWlcfxGtYY+VITwqkew3WvaTbReY9yjeynJrnb/x3CGKWFm0zf7QxXnpmkP8AFUlpeTW1ws8ZAdTwSM1o81lIFgkbOoeK9cunMYnFuv8AdRcGsm4lupVImmaTPXc2atarrtzqkiyXscTMgwCiBf5VWaUyLwqgVhPHVG73N4UYRVrFrRNQ1DSJBPasyp/EueDXdWPjG1vrQKrbbjHzBq8ynZiNpc49AajiYxtujbDeoprMZ2sKWHgzu9SupLpt8jbvp0rNYHce1Z1jqOcRs/zHuankjlZt6nOfesJydR3bI5Ix2RO6pj5mAqSF4QoBYCqoXj5utSQw+Y4jwCx6VkoWLuTTTJwEYEVVkKk8VeuNPaAASrtJ6c5qvJbY6GqshpsqMx29h+FIkmVMZ6HrxVhYdnLkGozHl9wAqGy7FeS1TAEbn3GKlNqkIDPEWB/vcVaX7OsZ6pJ61VlkkcYZy3pS5rBYfGtoqE+cYn7ALmr2mQafe3trYRzut1M4Uu52qKw5VY9KswLuAVV3OOmOorpoVoxfvIicHJaH074f+G/hW302H7VaQXVxsBaQt1OK5TXZ7PRNUvNC0uEWSTqQJVXIzjpmvG7LXdQ026BN9dcfwPMxX+dbCeKbSZZP7X82YMP3ZiflTXozxtJr3VY5qeGnF6u50Xge+1bw94oK6jq11cWAYkxQHPPvWt8RpNE1mCXUI/E09tOB8tjMchj9O1eeT+OdTOlyaXBHbLbknbJsHm492rnReO0m6Z97f3m5Irlq4xNWNY4dp3NOLcR+8UK1P2jsaqRyCQZV91Sxq2c1wRd2ay2L9jarJNieYRL64zT7iFY3PltvA7461Fp6kyYc59M1qxFc7WUEV3U4Jo5ZysZ0SPcNsSNi/oB1qKfMMhjmUo/oRit0IsZWWDCOOmKW4gi1JC1xtWfHXHWqlRQozMMtJCokjIOfSnDWb5V8rzXA9MmlfRb4SmaxhnnjjPzlRkCm3ix3CB1dvNXhlxisvZtGqkhzahcPFjzZAf8AeOKYjSbPMkjY/wC1iq0KFpFjLhMnlm6Ctq7iS0gWD+0be4Rhn5OgpWYNiWi2UlqWklEcg6KR1q1/aCC0W3+y220H74T5j+NYBYZO05x3p8U5yA2MVSqOJnKJt3aJJCkkMOwDr71HaXs1puCqrbuu4ZqBryRYQCcL2zVRp9zZLAUOqZ8pYnkZ3LMetPhfp901TDqW+9T/ADEXowrSErktGkkh3AZ/Kr8Dtt9axba4jLjc2MVt2y74tyEMPau2mrmb0FdvUU1WBq0kAb7xp32QfwmupQIbK3NSpHkeppfJZDU8K+1FnclsjTch7itG0uMgA1UfPfFRwlhJ97iuqjN31Mpo3U+bmn1Ut5OAM4qzmvSTMGhxopKKYrBSqBRQBVAOwPSjaPShfSnfjQLcaQMU1lG33pzkAcmsnV79oY2EWS+OMCsqlRRWpcINsXUdRtrRf3jjd6ZrJfxNAuTsGKwL6O8upSzgnmq8emzO2GUgV58sTd6G6pnQjxWpbAtyfxqWLxQpI8y1dVPcHNZ9npMaKCw5pNUlt7WLacZqXXkh8h1lleW92gaOQZPY1eVABmvNLHWPInDJkCut0vxJbz4ST5T6100sSnuZTpHQgU8DNQwzJKoZGBFTBSDXbCV9jBxsSqqkcYNJ5ZoFOVvWrERtGQODUTdasnkVA2PSomxDV/KrcWAoxVVcZGasKy4xmnF6AS0w96cOlNKnnrVICMjNLtpC3PSpM0yUREd8UKeakYnFN2/nRYdhd47Yozz0pqgg81IcY7UhjGJx2pmTTypI7Um1lPSoe4xnWkYc+tS9eoFIy0yrEB6UdeKey4FIq5pXEAqZG4xTAv4U9V5700BKvzUu0+9ORO9PHXk8VQiuRSFRVsFfUVDN96iwyueaNvbNKRRipAEXBqQU1VqRMZ56U0AxlUHrTTUs23PykGomoYCU1iAKUmon60gHBsUZODz+tRg4pRjPpQFg5qaP7tRhfengFaEA/wCX1pNqUzI96aWOeKYCHrSE8UjH60hz6UgAsR6UgNIeaQqe1IofUidBzUQHFPQH3oQmTJinZqMdKC1MQ5jxUTUE4601mWpe5SImHWoZKmY1DJzUlEZFNNPPTimGgQmR6imkj1pSKYw70AP3e9P3L6iofypPm9qQzRYimk5NBoI6YrWxmJQRzS0qjmgBmKXFSbRRtFFgsMApccU7AHekNJghhWkxT+KaetKxRzXxJH/FH3p/2DXy94GP/FY2XP8Ay3FfUfxK/wCRNvv9w18s+Bv+Rxsv+u4q27CPsOBf3EX+4v8AKn0kA/0aL/cX+VSgjGKlMRHilFOzR1XjmmAqn3FIW4pg4oJqWNMVulN70Z7UnehDJEwO4qReO9QqPSpRmncVh4NG72pBnFMOfWlcLD2YU3eKYc/WmkNRqIkLfSmE9RSc+1BPNCHYNpp6A5pm6pEYVQWJ4+napVHrUMTcZqVWqLtEFgFVXjFNL1GzccYppJx1p81xok3Z4qOXgUm5vamsxxzSsWiCTJqEqTU8j/T8qYaEUQlcUCnvTADmrRD3JOKUAUgBp+1vSgQwr6U3YalA554p+FFAFYo1NZDVs4x2pjAUBYrbKiZSGxVqm8elFx2K4+tSRHmlZeKWNcCi4rE6danj61DGOc1MnX8Kq4JHy1+0Gf8AirpK9V/Zx/5E8/7/APSvKP2gv+Ruk/GvWP2cf+ROP+8aTaHZnprH3pppWzmmsOazug5WJup8bU0Cl5FUkKxMGHTNKSO3WolGaevWhjSBj8pzXPatoMNxOLuCVrWcHJZe9dC4zVO+Ypbswxn3rkr7GkURaXeXceILMwTygYOFO78qiv7o284m1CHv82x8EfhXPzzz2d4LqGZVkzw0TYYU681Ke+kM10wkcjliOTXnSbubRWh2em+IPEVui3uhyXdzpyH95HINwArvtO8Yald2KXUPh6WVNuS/nqo/WvFdJnuozi1upokP3lRyAR9K6+PXL6PSP7PsmjMBGJFccn8auNSa2Y+RGn4m8QSajqUW/S1WVjt8l5A4P4rXf+DtKNlpm2aIRCQZ8nduC15/4Es9Wsy97Z6PHdJnJWQ/N/wEmu+sbrxDqDxSNp62UH8SSP8AN+lejhm2tTGrpoh2r+EdF1Fi7QNBJ/eiOK5TVvh/qEOX06ZblP7jHDV6UBwPWnYPvXWYXPCb7TNQsZTHdWksZHcrx+dQImDmveZ4IZ0KTRq6+jCuZ8QeDbG7jaSy22suOw+UmpkNM8uNGat6pp91p9w0FwoJH8Sjg1QasfaI1UGSq+DzVPUdYsbAZuZSPYDNUPEuqQ6XYmSR9jH7vFeX6pq7TzMzXDS5PUHgVy1cYoM2hh+Y9Xh8SaTOBsudv+8MVZjvbWb/AFdxG5/2WBrwt55HkGJiF9M9a6HS7lLpUi06Bo7heu2Q81gswTZs8EeskHGeahluIYRmSVF+prjjqOu20Hlybxx/EOaxLgXl5ITPcsM9t2KdTHW+ElYU7u88R6Xbqc3Slh2Fc3q/iy7uEMdmuI/7xrnLvTtgyHLUsNwtrCY9wYfTNeXWxlSWh0ww6QgfUr+cxrI8remarEMszRSZV16hqgfVzDdZhyjZ6g4NPluIblhKC5lPUmuGV5as6VFIsquOorV8J/8ACPLcTv4miupo8fult2wQfesyJX2ZZc+9WLaza4faqnNCuiWh2orp8l27abHLFBn5UlIJxUBh2jLEVNNYyQy7WG4dynOKtWltp63kPm3QkgJ/eKn3x+FZyjcaZnBQDwadz61reIrOxt7kfYHfyCMjf1rEkY52rWbViyZ8OvODSwFB95QPqKghLI3zDirkb25IDDGacVdi0K0urQwuV8lWqCTXZNw8uBAPeumtfAlzqMJubaxmjjcZFw5/d/nXLeKfDuo+HZF+2vbTRufle3k3j8aKkHHc0ptdCrfXU903mKoXHYV0Pw707w5qpk/4SfWn0ojOxVH3vxrkRNgdeDTl+dvl5qqNZU91c0cObqamuNpsOrTW2lTy3Nuh+WV1xuqhJnrUnlsigspHuaDgjtWNS1SXYuK5UQRo8jhUUsx6AdTWnomh6lq18bK1tJfPUZKONpI9ql8M31rpOqR3N5Z/a4WOGX+6PUV1+qaZZ398ur+FdVcz43FRKQ0R9DmtI0YkymcZqWj3ml3LQahaS2zD/nqMZ+lQKLfbhmNanirUdV1K6RNeu/tk0XClTjH5VkttPCrircIoyc3cV7RSu6NHKnv2qGa12rwRmtOPUfJ042kSgE9SazncuPmOTWE4xLi31KnlvnlsVpabftbfJKd6e/aqh+Wm7XdsLURlqOx3GlaHJqVm14l3bxoOdu7LH8KYtk0bNu/h6HGK5fTri70y4WZWdQDnHY119/4quNbtILWeOFFQjmOMBse9dSSsZMS2s7i8lEUOHc9AWqvqlrcWE5guY9j+mQa6bW7DS7fQra40jVIbi5xmRfuyLXGatqkUTfv1eWXu27NZT0KjqMkd2G0nimBtuCKy5tYLE+XGAPeqhvLq4lCI2zJ9a52zVI3ppoiQZML6mhbnTYxveZWHpWFdrNGfLlYk/XNVCgJ20tSkrGxfahZlibVWx6VFb3E+RIvyHse9V4bQKA7HNTngUrMBLgmVjJMd7epqIBfQU/azHqMUeXzRZhcjJoA3Uq243E7jzU6RqKmzE5EUZkQ/ISK07W+YqElGDVaMohz1pZZoGlXKsB7VpG6ZDNaCdd4w3PtWpFhAGLdawcWaqrRSyB/StW0uIJUAnedQOyR7s/jXdTnoc8os0NplHyv+Rqhc3TW7FHkI96iuLgW7FomkZScIMcmor631KJFk1TT57VJOYzMmA30q3NkqKudJY+MLqw0drbT3EDn7xVRlvrWAl5una4dQHc/MappAQuUQ49qjZhnGay9q7mnIjWuY4RAJlLzbuuF4FVo18wfIjAUumahLbvt3Zi7qfSpL2YM/nWbmP1WtLpkMlutJuYrEXh2+XnpnmqsMUkq7lUkCr39pTTWQt5FLj2FUPthtsqny+oNZysLVks14wtPs8oDKDxntVWeG7ihWaS2ljhb7sjKdp/Gm3OorcReS8Sj3A5qzd+INUuNKTS5bgNaJ92Pb0/Gsm0PlKKuw5z+tO8wnuKqqcfKoxVqC3d13MwFNSaE0TWrfPyRWtY30lq45yh7VmW9v83PNaEdqzLwOK66dVoxkkb0erWe3LSAH0pRrliDjc/8A3zXNT2xU/wANRCBv71dP1qRHIjtbe/tbg4SUZ9D1q4iEjjBFcEjtA+/J3djV/S/EM9jchpj5sfcGt6OMi37xlOmdh9mZuxp0difX9Kqx+LtHkAyZIyeuV6VrWl1b3cQkt5BIp7ivVpypvZnPKLGCDaKlVe1POKM+9diZkwCilC+lIG9DT0GaqxAgX1owAamC0vl07gQAGg1K4CjsafaW73DZVfl7muPEYlQ0W5cUupGkEUkbM0jA+gFZN7HCN3IY+9bmqXUdtH9nhUF+5xXMXkNwzEtlc15MnVqPU64ygloUJNvmYVQBU0cShdxxUU6rbxmRjn8KwtR1dpFMcT7fpVxi0DkjW1G/jhQrGy7h1rlNTmkvJsDkeoNRC2vrmQkS8H1rRs9MljA3ke5q9GJMp2VhJKwVV59ccVpR6bNDzx9a3dNW1tYdu4bjVk7JQQrDFHItx83QpaNqclu4jkBK119pcJNGrqwOa46e12sStTafdXNvKoRSwz0ropYjk0bMZQudrimnrVKK+DRBmwp9M1HJe5+6xNdrxUTL2bNHBIwGppTnmseTUJIwT0FV4PEcSzeXM2PftUrERbD2TN0jmnJ1qGC6t7hA0cqnPoalB54rojJPYzcWi0nSlpidPenc1qSRsp3GnU/FJgVVxDaKcQKbQAUuKBwRVjywe1AEKJz1xTnTjrmpWjAUU3aKljIQtIyVNtFIy+4qSuhAU5pVQU5gRSDrRYVxQualiXiohUqSbaaQmyWgpmmq4Y981IKpgiMqBzUTnd6VO+0jmqzJik2MYaKWkqQHg4NKcdqZil280wHMvy5FRspqUKw61JiOiwFNkNMZasy7c/KKiakBAFp4UUhFIOD1qWBIi1JtpkecVMOlWkBEVFN8v0qdVBIFT+WoGKVhXKJXFRsM1dljA54qs3X0pNWKK/en7eO9BFKufwpDFRPWn7aB0p69KpAM20hWpOfSmsCKBWI296ideeDUrCo2x3zWb3KRE4PrURWpX61GaBjT6U004immgQ0imNnFPpwC47GgCuN3rTsGpCBR+VA3oTGjdx2pDSYJq7GY/dSq3NIq04Jg1QD6BSkUlIYuKQ4paDihiGkDPpTSvNOYimbvWpBHOfEsf8Udff7hr5X8Df8AI5WX/XwK+qPiUw/4Q6+/3DXyx4G58ZWI/wCngVRR9jQ/8e8Q/wCma/ypaSJT5EX/AFzX+VOINAmNzT4z8tMKmgZHelcQ8jJplLk0AZoAbg0U4g4pQpJpMYwNipFYUCHNOMeO9CELu4602nbaCv407j1GgCg4zQQfSjBpA0xh60hXmlYc96XFADQtPiHHNKBSjii4yaNRjGaeAAetQhwOlODg07isiU7cVE7gUvGKZIAR60mwsDTjHFQvN+JpJBUWPmzU3LGyytnd0qPzmqSRd1QNHzTQmTRzj+KplZT0OaolMU9ODxxV3EaUW32qXg+lZscrA81YDnscUySYqc+tIQKaJaUMGpPQY1mpu6nOvpTNre9RdjsN71IACKZtNPWhtIEmOKj0FGwfSo5ZkiG5yAKyNU1+G3jbyxvPt2rCddRRcabbNLU9U0/SrczX1ysSj35Nc8fH+luT9lt7icDuBiuD8Ri8v7triaUyoxyFJ4H4VQRpo0McTFfpXBPGtPQ6lhla5wnxm1JNU8SPOkbRj0brXW/CjxNq2m+HfstkI1XOd3evO/iAjf2y27rXUeBpWTRQkZAJNdNeo4UVImlT5pWPQH8WeIPPDfbd208x44P1qxb+J/EBuvtS+Wo7x87TWFbeQqc58z3qGe4nXOJGHtXDSxbudDoKx6z4M8TrrRa3uVWK4XsvQ11DRkV8+6TqlxpeoR3cZ+YHnPevbfDOv2+t2SSKcS4+YV69Kqpo5KlOxqciinEc8iitXJHOkxgPODUN5H5kDL3xVoKW6CqOq3lpZwN591DE2OAzCuStNWNoRb6HFSQv9tkR+VzVuGCElVfhT1I7Vjy65a/bHHD5PVTXQeHEs7pzK15IpHKgV5j1Zo00X/7Ght7cXFvqttPn/lmAVYfnV/T2jSH95IikdmqC+v4YUK3DRzKo4yAGqt4P0uDxLrpj1KaWzs/4ERsFqeornomkeO7eHTzZQ2bRSoMK8Zyp966DwVq+qXscs15e20qg/KjfKwrhNZ0a10i68i0FwsKj5TMuM/j3rPefjbuCntzit4YlwY/Zcx7TpuuWd1dvbAhZU6jIIrXDLXj/AIKitMvPe3TQuv3drcGu2i19Y7Qq1xCJf+WZJzu+tdsMZC3vGUqDudSWU1HJjbXKW/i77MD/AG1am2GflkXkMKr3/wARPD8cZ8iZ5X7fIQPzqp4qlyvUmNCd9jR1hhLIbeTSJLiM/wDLQYwK8u8ZfZNDv/32+OJzxznFegf8JVZT6W08d1ayXBXIiSUZ/WvDPEs15qOrTz3W5FyfkLZAr5mtipqXus9OhRv8SOP+JmrSajdJa28ga3/vDiufikkjtvs2EKepXmr2pWM01/I8cg8sepqnJbOv3ST71ySrSkd8acUVisaHaXq3o7zQStJHJs9CDVHy8TZkGcVc32zx7UR0Yep4oi5dy3Y2TfX5jbzLx3z3POKyLi3nmk8xruR8HseKiiu3iynmZB7Cl8xly0MgweordVGc7iiR5p1Ta0rkfWnaVZXWsXgtLMgynoGbGaB80O5mU+1UfNmtplntZGilU5VlODUyaYkXrrSptP1F7XUIisynnmklgEY3RtkDtUkup3WpsJtQlMsoGNxHNB8vYcECouNl3SdSgt2UXW/y++0c1sTaot3/AMep2Rjpxg1ybfKch6tWV1HtKs65+lDnYnlOis75beULJIzWrHM0a43OO/NQeLJvDt1LA3hbTr3TZF/132hgVf3FYzTKOppUmU854qXWdrWDlLu5mA3sWPuafDt3cxs30FUhcRk4zWnpesra8CMEe4opQU9xvQjkkiJwyFfwqF/J9yPetO91yzuV2yWak+tZUhWQ/u0wKc4KGwLU6fQ/FV/b6cdNbxFe2lpjHkpGGUj05rC1Wa3m3xRyNLGSTlh1PrVEx453VBK7LwuK56tWUtzanFLYs6XNaafazRSaZbXzSZAeXOU+lUINBuNRuM2blXz8sSn+VBdu5qW1vWtplljk2OpyGU8is4O5bZfu/DuoWdp5l/dRW7D/AJZyHDGsuSNYwMzxv9K6DxZ4n0/WtJht7iyaS7Qf8fDnmuRXaVA3c1YcxaEi89KdFO8bExMyE9SpxVdYmP8AEMU9WEYOCCa1iiZD3aSRtxJJ9TSK0mQCBTVfvxUqKzkbapxuQNcGmhSammVY8eY6j6GoYriCO5V5A8kQ6heDXPKBaY9YmPY1PBGqtuY9KtXAt5IRcWkw2n+A9RVRiXHJrLYsLu4aT5eMCo4JHjIZWwakgtZ7iQR28TyMegArRuNCurWxNzdBISP4C43flUXY9Cr9pu5EL7mx6iqkv7wktz6mpFuHSIqrEqe1VhMf7tNJg7ETxkElY2x61GMdeg9auxyszKmcKetackpazNowt2iI4YoM/nWqgFzHVhIwWSTj1qf7CNwkV1dfai1aC1Oye3WeLPOPvVoO2lBFexu2BJ5hkjwR+NaKGomyuiqrqjdD39KutpTbwfNQxkcEGhlWZAFdV/DmpraERLx8xHeto00YynYamkoASdzD1qlf2L28bTRo8ijqFHNbkU8hGzIFPJbdzW6oRaMHWkcfa3MNwDtJVh1VhgirB2j0rob2xtXXzWhAc/xBeapaNFHaag1xdWyXMQ/5ZyDispYZFKsUUtZ5I96xtt9QtVry3kRchSW+ldXJqCsWMK+ShPyxr0FZtzI0zlmxn2FYyo2Zop3MS28wDnI+taFpeXEZwjnFTCJW6oDTlijX0H1ojGw2yzY3MHniS6DqRyrJ1B9atapqd5qrKL7UJbuKPiLzf4RVKFYMZJU+xofypAQqqv44rXoZtk0UwX5eSB6Vq2FhY6pamN7e3synJmLfO34VzQuBHN5LKw9D2qwjyK+5W/Amp5UJyNa5sdOhJSEmQL/F61QYRqxCrxT5dQkaIJ5UK47qOTVRpyewpuKI5i/DeSQRlY44yT6isq+ZnO5l+b2q9ZQz3UUkkKjbGPmycVTkm4PQ4qXBFRZTg/1nzDirEskSqKgaZmfGOKt29oZDvNYuLNeYdaQbv3mKvIvYLxSBdgCgAVNBb3Fy4jt1Lueir1qUyWELYY/LVtZmSPKjIqOG1mhmMdwhRlPKkc065ZE+6cH0ropsxmgVy3LYNSAL2qsGwPSkFw0ZyMfjWtzOxNdRq0f3c1lz2+FJVs+1W2vHm+UEfhTlj3DJ5rN6GyRmwrkENW5oeoXFkP3chVf7vY0ln/ZoLC7X6YqtceVvPk8J2rSlWlTejIlBM7zSdTjvEAYgS9wK0R1rzjT7w20ysGOR3FdPFrE0sYKMK+gwuM546nDUo2Z0S4PpU8YFcbdahqGf3UmB9Kz59b1aL70xx7Cuv6ykYuB6L8o70ySQKM5rnPDmsXF/thaJ3cnAr0rR/CBlgFzf3BjXG7aODWFXFXVokOJzNpZXFzKJJPkhHXNaeo6ppFhp5itrhTLjkCofFs1vbP8AZNPnZgODg5NcHewTmctKGA9TXn8submYctzRF801wZG5Gaiv9Whb92zA46DNc9qOr+TmG12s3esiV7iRy7tgmujn0NYwNXWNXhOYEXk8VHo+iwyfvrgk55x6VBpsKbvMcKW9zW5aXVuV2swU1DkjRRYT2dvFGFiT8ajjXB+bpUl7fWscZAkBPtVCPUoi2G/SsucpRZfECtyAKtW8bKPaqcOoWwHJpzaluH7rGPXNVzg4svvHuHTms2aa4ilwqpilSYzH57tEHu2KtxR6So/e3as/s4xUbiSKq3sh+8BTm1GOJcsapa7HA2Da3CY9jWbbwBxi4lOKWqLSNK71ZZ0MaRnJ/izXO3jSGb7+a2ktbZVOxwx96r/Yo95Zv0NCZViHRV1KS4VIp2UZ6CvStNieO3VJHLtjkmuc8KpAtxtXbu/WutjHPSvXw0VY5qrJl4FPFRq2O1OBr0Ecg6m8e1Bz7UmBmmKwpptObimjB7immA5cVZVxjAqsBinA4NAEzMx60wtTWkOO1MyakpD2f3pu73pp96blc8UWAeaT6UhoHBqkhXFNAoJzT0SnYTY6HqKn7UyNMVLSYERU01lPpUtD9Kmw0VDzSYp2KNp9qBjRTh9aEjbNTLGvfmmIafue9MbpU0mAKgPSkwuNY1EzU9jio2FIY3mlC+tKBUirmgB0MZY4HSpxCPWlt1x9aeetUhMZ5a/3qXDY4YfjS0U7CIZielQGp5m7cGqzGoe5egECmd8UE80uc0mAAc1IhoUDFOGKEhBSSDinbvSmNyadh7jG6ZqFjmnyNxUDmpaHcaxphoYnPSm7jUlAc02lJzSc0CENGPSlFFACHgU2pAuRS7aQCnrTl6U1j+dKDgc1sibEiNz2qQ1CvqKkA+tAiRKHWmdKVmOKQ0MbimEn1pxNNPSpAaxxUTSHNOfpTKaCxz/xJOfBl9/uGvl3wH/yOdh/18CvqD4j8eDb7/cr5g8Cf8jlYf8AXwKY7H2VF/qIf+ua/wAqXyzT7df3EP8A1zX+VWNlAmVRGaNntVorx2FRldp61LEVmQ0mOankphwR1ouVYjA5p/TvSdD7UjGgGPU0buaYp57VXv7pLaPcxAPasqtRRQ4RbZPPcxwoWc4ri/Evi+4t3KWDqGHYgGoPE2rTtCxRvl9jXC3O6aQvls15dTGSUjsjR0PQNF8fhlVNWtFQ/wDPVDxXYadqFhqEQks7iOVT/dbpXhqiQLy2R6VLaS3VrL51nNJA/wDsng/hXRSxsXuTKie7niomIrzzQPG95ABDqkYkT/novWuwstYsL9A1tco2e2ea7o1Yz2OeUGjRMmKTzKgJJo5qrkWJ/MFHmCoRu9KXBpiJ/M460hk9Kg5pdxpWGmPZietJSBs0tDSGNak+WnlagmkWIFnYKvqazlNR3Y0mxzqD0qKVkiXc7AD3rD1bxNbWYKQESSe3SuT1vXLy+XmYqD2FcFTMYxdkdEMO2rnoEGpadLL5SXUZf0zWmnIrw4eZv37yr/3gea39D8Uapp7hXmNxEP4XrSjj4S3FLDW2PVVU5p4Ugiub0vxvo9wQt27Wr/7QyK6S0vLG7QPa3UMq+zCu320X1MnSaHcYppNJcyRwgl2AH1rndV8Sw27FIzn3xWNTERigjTdzenmiiBMjgfWse7163RjHGwJrj9T1o3TnzJiR6ZrOF9HCS6q5HspIrzquN0OqFG5181xd3nVjt9qYbKPYTNzXGt4uvkOy3RAo9ani1y5lAlvCzR/xJGcEj2rhliVLqdMaLQ3UJFW8dFYbc1Quht+aM5+lVfEDpNfi4sY7mG3PabGf0pbOTzYmVmJIFZ81zTlsjy74gyM2tNmui8DnOlr9a5v4gLjWmrp/AcYbSM5Neri3/s0Tmo/xGjqRDlN8Th8dcdqpXMvzbd3NOjuGhDKDyfSqjsWct3rw7nayYsr43YrqPBOspplyGmYiPviuMP3hVy3Y4711UcVKGzM5U1I9mm8faHGm7/SJOP4VrB1b4pQqCunaeXP96U4rgmunMHkAFRVZrNXjPlk7q1ljpy6maw8EbGp+O/El+Sv2zyEP8MYxXP3Fxc3Uhe4uJZWPdmJpDA68PxSorqRtG72xWDrSe7NVFLoS2Nw1vKDyRXVafqeZIZrdjuRgSmSAfauaFwQArwpVu0kQyKIWKMT0BxXZhMRGnK8lcxrU+Y+nvAvirwJrlhDaX9na2d4FCsJ0ADn2Y11//CD+Gn/fW1rtY8q0cpwPpivmO30fUWtVkkhDxkA/fFdD4b8VeKPDbp/Z+oyNbKfmtpjuXHoCea9vnw1aOmhxToyWx7ne6Rr1uFS3lh1GAfdhuUB2/jUVl4OjnvTqGp20CSkf6mLlBVHwh8WNG1SMRapjTrjoS5+Un2rt7XV9LvFDWuoW0oP92QVzSw1HuTzzjpY878VaXDp7tJ/ZapAP+WkUhH6VkW+o286KmnWcbOvLbpMsR7V65c/ZnUiVo9p67ulcD4l+H2nXty2oabqUdlKOefuZ/CvNngp330OiNddUcJ4j1mHULsWcNxJbSDh0uDgfhWffTSaVZbLS7jfePnV1DA/Q16XY6NfXOlzWOq22l6kVXEVxbx4I+teV32iapZ6g8babcFUJJBjOMexrn+qyUtTaFVF3wvptj4nsp4ZPDs8s6Di7tpMBT7iud1bT7zSWltZJmlK5G1jkiu28M6n4TtonWHxTf6Bf9JIygKE+/Fa0Hh/wXrEM083imK5uXBzOGCc+uDVVcEuW6LjXsz56mlZbt9wI55FMurobdsfFWPGmn/2Z4luLS1vRfW4Y7Zl6delZHlMfvN+VeXJWdjsi7oa7MzE96bGLgkhY8jucVMrPDkrtI96dFdSg5XH5U1JAQm3k78fhR5TAfeqeS6lY84/Ko3n39VA+lPmIaZCqtuwGIp5QgfNUsSxhhIckenrTpphKw2psA7UnLQXKQxMB1q0Pu1Jp4g3s0kYb0FIwBkJAwOwpcw7Fdwc4zUYtZFfe33T0q0RjnAq2XjmttjIRjvUsDPXrhmzViKNSpBYgVAEBl44FWF4wOcVNkx2K8yeWdyucU+yX7TcJFJdrboxwZGHAqtqPnmTEbZWmWVxJZXKXKqrspztcZFbUmoktXPS7fwDoiaOt+3iTU7iRhw0NqpiB9MmuU13StS0aVd1/BMknKBcbse4qXVfHuu6hZLZsYbe3XokA2iucfUJp5BvJLeuadT3hR0LZe9zkyKaR5ZlXJjU/jUIlkRSzZI+lMF7DIpAVz9K5ZxZvGxG11MxwYT70K67sjeD9KhknRc/Kw+opILqPPpWaiym0TSyseG6UwPSzSB6gduKd2g0LAmI/ipwlqhuGepqTzCapTYrF8XUcYywzQ99I4+TKD2rOZuRzU8Lbh26VXOFgaQluWJPvThu7ZqOQfMKvxFVjX5fxpWuBDCZOhDVbt5HjlV/vAHO096k2ZTctR4IPvVqkZuZ1a+KrsxolvZRwlRgOqVj6lNcX1yZ7py8h6k1TS5u0TaszBfTFPWWR8F2+an7FE+1YjRFedwqBwp71adSy8tVGUENR7FB7VkscfI+ap5DlcVXhR/wqcrx1pctivaEWwMeTTxBEcfMVPsabPGzptVyvuKbCjRptZyx9TTTFzFy3m+zzruO6PvW8txbMmbWYID1GM1zH1qxa3clvkIFYH1FaKZlKLZ0C7AM9TT4UMmS557Vhx6tIXw0S4q4mqRqM7TmtYzI5DWiyp27xj3pbgIq/wEms5b6ORPRqv2tvYXFk0lxfeXOPuoO9aXuKxTaFTk/dqrMu0dfxqbyriQlUcMB0yetUboXC5Qr061z1DWBHNMyj5H5qASyPgs5NMRDISFzmnCFlPWuWUmb8pPGW/vGlCtu+YjFNX5e9WLZGmnSNcEsQKuEnIiUbD9xaLbwR9Kj8mTGQ3FdJrHhm40e1gvJ5YHhlxwkgLD6isu8mtRCEhXJ9fWtrMyM518scnJpFYEE5pXHnHCpg1bttB1GVQ/lhUPcuBQTYzLi8aFSsbsM9gaqGaR+cE+tdJLoNvDGZJ5Y9w7bqzvJhV/lAwOmKzm2jSK0F0Gya6cu2VX3roBbooxkACs+xdl4XK1akLsPvVm5DIZ2UP8p4q7ol+9ndLcW7bZV6HrVBkOcdSaYsE8cmVVgD7UkhHQTXkmo3bTSfNK3UgdaoXLRx3J3p0qCJpoxu3MtVp3aVyc5q1oZ7mr59msfmLEH47npWRPc/vSUjB9u1S20LAfe69qke29xVKQ+QoIzF920KfQVpeavkDscVAsG30NO8osccfhSbGPsbSGSTzJ3+XvzVm/isUT/RZCT6GmR26bMMSDUsWmvL/q8N70EtmYjIj5kOFzXW2epaH/Zyos0SSgc5PWufvdInVeU/SqB0p0PzKB+FdFKpUh8KIfK9zrPOt2/1c6N9DUsNqt2wXAauP+w4+67KfY0/bdwj5bmQfRjWs8ZUas0Yuim9D1jwylt4fk+2S26SkdATVzXPGd9qYMcDNbRegrxk3N/3vJ/xY1PFqmoKuzzyRUUsU4vUl4a/U9DTV0sULJslmP8AEwzisa/1VrsOJHyW9K5Zr2dhiSRqRbpQeSfzrWWOTBYaxaaOOFyyqpJpFhEpMjuqKO2ag+1Rn1NMaaInnOKj65ctUrGlFp6SLujuIs+mcGpF0m4YfK6n6Gs1LhUX931qaDU7mM/KcVcayY+WxbTQrhpPnU4q6/h19nyxsD9az/7WvjjDDn3q/bSXUqbpJm/4CxraM4slplKfSJVBBWQj2FMttIut3yQXB/3RmtYRLj7zf99GpoI9pyrsP+BVqpQIaZQj0O4Y5kjlT2Zauw6BAR8yD8RV1N4Iy7/nVneuPmbih1ILYnldzPTQLVGyNmfpUj6ZbY2/J+FTz3EEan5x+dZc+pQgnyzz65rGVeKLjFkd3pCg/u9w+hquukMTgyY+rVHNq3zbd+altpJJTlScVCq8z0LtYBZXVi/n2r5ce9dXoV81zbAyqVkHUVzcjCMjzG57c1oaPfIr+WwxnvXrYStbQ56kTpVlGakBzVWNlK5BBFSeYQO1evGSZxtWJz0o71D5px2pBN7VVxFhvuVAOHGelOEwK0ZBFRJkj96/3hSGRRTflxSEjFHOwHeYtL5i1XJpA2TjNXcZO0gPSmHrnOKaKRiaYNkqN83Wph83Sqy1YhYKRmmiSRIznkVKFxSK4bpTqYWHL0paaDQDSYx9IeRRketIxApDQBVA6CjavoKTzF9aPMX1oGOwBRxSMcLmmCTnoKBCyjioGX0qdirD0qPvQwRA6nHIpp6VPLnHaowpqRkdPRTTgvvU0QGKYD04AyaXqaGU5p8S8800yQ8vjrSFcVJ3qOQjmm2MrTHmoG2461JNjcahciouhkbdaVRSGgGpuNEq9qlCiq4bmpg6/wB6rQA/y0xiSKc7Kf4hTCR60AQuD3qE1YkG7vionXHvUsZA9MIwalZeaYy81BQykJ5p1N280CFHSngUgXinqKAFUYopw/Ckp2E2QjrTqjbIoEgx1q0yblmLAqQtx0qoH9Kdv4pgWN3rTXOajDHFOznvSYCU1jzT8j1pjDNTYojbOaQCnFaeg9qaA5n4kqf+EMv/APcr5e8B/wDI5WP/AF8CvqX4lf8AIl3/APuV8teBOfGVj/18CmB9p2v/AB7Rf9c1/lU4NVbZsWsI/wCma/yqUPQJkjCoZKcW96japYJEUhNRFjUr9ajbANTcoYWajPFIXx1NRzXUUKFpGwBUzqKK1Go3Yl1cJbxGR2A9K5DV9XjuJGQtk+5qx4h1M3Hywx7lHeuSukEkhdiFPtXj1qzbOmnGxanmjDcuCPQ1QmaJjlQo+lQyxsTgMT71LBCq8uwH1rkZ0JjGTJGFGfpUDpKDntV8sqnC800rv9vwqbMLlISNjaQCPep7e2k3LNDMYmHTbTntS3O4U6M3KfLHCz474rppVXTIkkzotJ1/UbfbFdOs0fqRyK6+y1GxuEUi4jDH+EtzXmkFx82JPlb0NXJIlnQNyrDoVr0KOKvuYSpo9MyuOCD9KQ1xej6hqFtEF8wso/56Ct+21214W7xA56E9DXbGopGDizTbpTcVJG0ciBo2DKehBzTmXim5JCUSLFKfl6mq9/fW1rEWkcDHbNcnqfiZpiyW0gVf1rhrY2MNjeFFyOm1LUobSMncHb+6DzXH6rqN/ehtytGnYA9a568uJ57neXYkn1rW037S6Aje/qBXkVsVKodUaPKZMykE7hjPU1GLff0NdHcaeLgcLsb6VROmzwPhhx61xtLqbXsZyWOf4v0qVbED+KrhZVO3cBTo3hP3n5pxaQakEVrCx2um4e1Tra2ETAxyzwyf7HFTIiD5lzSrE7NuK/pXXCuzNxGzyXgUAXskqejNWXc/aWc7g35VqzKIxz1pLGRJGIkOPQGsp1ZPqNQMdLB5T8x611On391b6FLpVvYWk+9cGR8BhVWQQjgMBUHnbOvzr6DqaxlLQ0huce1qkMsn7wBwTlatoIZrdfLbEwPQ9Kk8QLbPOZLaGSD1Dc5rJjYqQw6iue52RRsajNdXFskNw8TKnTauDVGFTE25TUltKsylZPlaopQY3xuBrWnIiaPMviJzrTGun8BHGjAe9cx8QOdXNdL4D40gfWvexSvhYnm0X+9ZtyKS2aiKYNX/AC1K7ulV5FXdgc14bgd1ysYwSOuasQK6kEcUhGATWx4U8Oaz4neRNJjiIjGXeSQKBQohcrSsZUG6ME+opYF+XgYNWv7Ou7S4ls59rTRnDbTkfnUIWSCVg680pKwrlG93ZIfFR2dw1ru2kNn17VrwfZWuVe9jaSAfeVTzVG6Sz/toTW8TmyDZ8pzgkelEWNFN5PMcsSMmgNgg961/EtxpV7LEdL0kaciqN/zlixrHK44zT52XZHQ6Dq9zCpXzpCPrV+41SVxgNiuc0648o7QA2etXXjDNuVutZyqSJ5UWWuJDn5yaW31K8tm3QTyRn/ZYioYYssAWqw0MSj5lyfWs/aT7mit2Ne18b+ILdQqalckejPmp18ba7ICr3khU9Ru4NYAtY2OSdg9TUMiGNjtbI9atTn3C67HfaV8U/FGl2f2Wza2Efq0eT+dWpfi/4purc21y9qEbhisWGx9a83j3MwGR+Jq+2g6y1ob2PTbmW2AyZY03KPxFdUKlea0MXCne9jWXW40unuPssEhfklxzmqY1HSZrtpb7zEjP/LOJeKqeHP7OTUVbXLWe5sScOsLYdfwp3i+HQV1NW8MPObQj5knHKn61Mqs1oyuVEesS2MykWKyCLtv61zkd0n2gxyMBg11XhnSZNVvUgHyoTgsRkCtb4s/DVdJ8OJrGns8zLjzAidPeudq5cXY4m+eJrTEbJn1FZsDuD97NZ2my7lIL59iavj5elYS0ZrY1IhE8eTnP0pkkar3BFUrW5IfaW4q0W3VNxNDMYPynHtQFNOpapMlos6TcJb3YMq7kNad5pt0VN2kX7huQawjj0rXtdbuPsP2CbMkHYZ5FPmFYz3kAYrnn2p8br3cKPc1DKEErGPO0+tanhLWYvD949zPo1prAbpFckgD8q1o041H7zsKTcVdIzd6sxKMG9xStM2K2/Ffim48SKkcml6fpsCH5I7WIKR9T3rAIwNtKvTjD4XcdNuW6HRbXb52xT7mK3C4BJNVJEP8ADJj2xTQZlHLIR9a51NlOIvkr70wQsHGB+NSIzFuAPzqykjY/1f5VopsXIOMxaDys7R34qJ00zan2e0uIZh96QzZDfhT2PrGR9KglkSPqrH8KHUGoWG3CBxyM1RntSQfKwrVcFxDtyWI+oprXMIH3gfwqVIbRnQRzqx8xiatbRgc0j3ETfxUiuh/iFTN3HFA0akfepoTHAOakcfLxTFPqaz1LQ1l96cjFOhpacFXuapXEODBupFWopAI9veqoVeq1LACzAYJraJDNKyuHWMxyKGWp9qNyFqWwtNPjg864unDnogXNMZk3Eofl7ZrZGElqPj2qh3barSlS3yjFPY5qCQ8UyAmdyuN1VUWTzMtk09pDilV+OtK4WL0TEoAvBqWG0uJz8qEj2qhFcbT2q3DflO7KPY1zzbNYq5PNatD99lz6ZpsMkKqQ8e41XlmWViVJ/E0q4GPSoirmnKhsrAsdq4FMLEVowWdrccLM6t6YqxFotu0ux7p1HqV4rZUWRdIxlfJxtqwkfyg9q1ZdBhjPyXuR67apzWzwnYWDL/eFbQotEOcTT0Tw/qGsQSSaeBK8YyYh94iqDMySvbyxvDNGcMjDBFdh8PtD8TTym/8AC97aRzxDLCRvve2K2b7WvDmps+n/ABF0FLO9U4+3Wg2nPqcV0KlZGLqK55qTJnIc0xncHG4+9WNdhsrXWmg0O/OoaaRlJmGCPaq/lux6VhNNG0e4gCr8y9aZk/3c1OtvMf4DTijIPnU1zSgzRSsUHYZqSCV4zlSRSzbOTtP5UxpOPlXiotNbFXiTmVm5ZmP1NJu5qt5n+zT1YMO9O82Q1EtxPx71I8kjD/WN+dUGLKpIPNXNDhkuY3a6by8dNozmrUZWFoJu+YbiSPrU3m2+3C9feoL4+S+xcEdiarDH8XWokn1KVjVtphnGRz6Vd3Mq/wB6srTIPtMxVScj0q/C6xzCPcZFB+bPaqp0HNjdiVI5GIIP4CtO0R3IBVyfQCux8C+DBr0QurCWJUU4cv2r1PS/AOh28SfaIPOmHVgcA17WHypySucdfFQhoeIppZu12LbvI2OFVeaoy+FNRhJeTTrmFM9XUgV9Q2enWVrGEt7WJAOhCDNTzW8cybZYldfRlyK7v7Ghbc5fr2ux8pXOmPaRbnqo0bbA2civbPip4JkubM3Wh2LPNn5oox1/CvMP+Ea8R21qXvdBvoUHVmTivJrZbUg3Y64YiEkc1KrAZyFHc1u6F4Y1bVLQ3dnCZIR/GozWZqFvIyNHGoDdwa77wR41tvDPh5bBbGae5zknog/GsqOFT+Ic52WhxNzpuoQyMjRbSpwQeCfwrW8M6L4nvJ1hstFmdW6vKuxQPqa6mf4hec3mTabaeZ1XMYbH4mp4/ihrvklbbTbeTjgkEY/KvUw+FpRV5HHUqSeiNi2+GZa3E2p6mYQBl44xkD8ap3WoeA/DcL24sxfSjjdIm7muR1Lxnr8rSk3RRnBDL1Arjb2aa4kLTMWJOTTr1qUF7qJjTm9zW8T6xY6hOzWVjFbJnjYMVjeWDD5hkBP92o1QDpRJnqK8TEVlI7YQsCJx94c9iKRlVO4pvXqcUklxbJx5ZY+u6uRzRtyjlUSdqR4kX7vNRC6H8IxSfaCetJTRLiyVQMdBTWUZ4pYnD9+fStSys7e4jLfa4InH8LnBP0q07kNGYkbN90GtG3tR5f7xQT71aEHlJwVPuDVeWVgeDV81hMGtY+2UqzFGyR/u7og+mM1UE2eGqxBcQoPmf8MUe2YlEU/blP8ArFYfSkGoXEXLwhsejYp8lzu+5096gKSSHtTU5taC0Li+IolXDwMD9c1BPrbTHCZUfSiHSbiRh90A+oq7NoqwxZaQZ9K0jGpIhuNzIkkeX70h/OmJD5nAfNWH01mJCy7RU1tpM0eNsuRXTHCSktSfaIigto4jnapPvVrzmXjcFHsKdLZTqMkVEtu2ct29q6oUeRbEOpcUlW5bLGkzIpHlgj6CrcWwYDIGH0rW0maxLeX5IR/9quqlSuyeYl0H7UyjzlOytQ9acm3HGPwFDda9mmvdOSe4wimMp7GpcLQRVmdiE7hTlYr3pT1pCKaKsPEp9KRpcD3pmD60hpWJEaQ0I3PNIRzTlWn1AlHPNL6U0ZApc1VxWJUX0qQColbaKa0nP3qTlYVi0rsowDT45P71U/MbHDU6GQZw7VSkmBfpagVyvuKPM5qgJWNRSPxims+ahduallC7jmpBmqu7mpEl9aSFctLI2MUhYelRhqeNpPpTAerYpHc+g/KpNgA+9UUuB0NAxhbmjNMcnFRiRvWpuBOKnhIxVLzKFmw3BxTA0qVeDVJbg+tP+046gGmBb3nOelQSt1phuVPY1DJKCeKTASZqhYj1okbNQljUtDSHM1NzSA804YHekrDDmlDUGk71RIu6l3cU00mR60AOJ4pjUbh60m4UMYlBFBPNFTYBlKcUYFGBRYAzQKMClHWnYB4UUuz/AGqSjNFhlE896Ty2PvSqpz0qccCnYkhVCvWnhu1OamYoAkzxQelRZpQ3GKAJAaCxpgJpxqRsDSjNIBTxTuI5z4l/8iVff7lfLXgL/kdLH/r4FfUnxKP/ABRV/wD7lfLfgP8A5HOx/wCvgUyj7LjcCCEf9M1/lUqMG71UH+qi/wCua/yqRWI6UmJloUORiq+9qYzn1zUO40ObrTDjFIGJNB6UDEZVPasHxYsi2hkj3cVu8mo54UnjKSDKmufERdi4bnmR1S6WPDIjD2qk0gkctjFdtqfhtMtJb8+1c5d2D27lWiI/CvIqLU6YFBrmGNcZBb0xUHmSOM7Rin3cLE5RSPpWc5mQ/vGIFZN2NUW/NkU/L81Il2zTCNlxn2qtHPGpzuqx9qhcds1dNomSudJpcdvCBNIyuf7hGc1pW19C0pMMJhPQ8ZFc1o10hypeMD/afFWLjxBaWMhR4y3unNavlM9Tbl0mO+cuIMse44pv9izW4xhwP9qsiLxiY8Pasyj+6y0t54v1G8UbZkI9CtK9tibM1tph4ZsfWsvXZIpYvL8+IN7ms9tV1CYkZjfPbFX7C20NrXzNRe4Nyf4Fj+X86mWIqR2GooybDXNW0uTbBNujHYnIrfPjyaa18r7P5cuPvDpXN6rZ4uGktlKW/ZSeapxxq7cttNRLGTlozSMEWtR1a6upj5jFie1RW6ys2WGB3qSO3kx0R19e9NkhkClRI2PQVyTlc6YJGvarCijcu4+talhcQLkJMIj7VxqLKvy+Y49s1btoBn52b/vqs7mrsdfHrkNi5Bj87PeqOpa5JffIkOwfWqMMEbYVAP51oRWRhTzAYW/2SKTVzNo5i9vY47gQsr7j7cUqzjPQ11N7oOpyW/2x9HnSHH+sEXy4+tZJstpy0fHuuKx1TLWpFaXZUbdxH1q8tydufOwawr4eVcFVJ+lRrJJu+8cVSrWK5Dba8LsVdsgUw3Ef8OazFkI6tUyTLswetDqMnkLEt4iKWk6VVOqwMMRHn6VSuIZnO5WyKjSBx0GT7Co52y1BF+9u1mtdrR/N61Ba2b+QJdm/PoM1b0VNJeUrqkksf90quRn3q3f6hJaxtDZND5J6MFAOKRqnY5y53JLjG00xWZmANPuAzOXY5J75qOMYcVVJ6kSPOfiD/wAhg11Hw/CtpQB6ZrlviFzq5rpfAXGkj619DipWwsTzqS/es7SOx85AwICKcsD3FX9f1LRbjTYLPTNDS0njAEs7Pu3mufNxKPlEhxTdxY/NzXjqaZ22JURf4sGrMLeUP3UkkWeuxiufyqujqF4PNKX6c1VxGnb6hHDGU8ssx/iJ5qlcSNISxHFLEqMuX61HdfLHxWM2NEZkFRE0wMM9aTcCetZNl2HFvU0wsD70jHFMLL/eFQ5GiiRbmWXcOPatGzuvMOO9Z0zDHBqOMsDlc5qeZlcqOjSdUPzkCrKTwyDh91c8GYj5+TT43KsGBIpxYnE6qxvJGlW0hsheFzgR7csfyrqtX+G/iO30pNVezSKNhkxIclfrXndhf3FncLdWdxJDMvIdTgivUvBPxcnsdOns/EkVxq3mcI3mcgYr0I0oSjo9TmqOaehwM9lPCCJoWUe4ruvhN45TwlJJb6gHuLGTrH12/hVMafZeI76W50W6MPmEn7Lcy9PpWfqHg3V44pZFt2by+oUZraliKlFaITpKa1Ow+JV/8P8AxFp8l1oEP2fVDzkJsyfftXkbpNCxSZcH3rShttRVSu0DHYj5hWhY+ZsLTac15s+8ducVyVHKpLmsawiopIf4V8SxaPEUkiRz2OMiuxh+KMEmmy6ffaXA8EilcLyPxFcxYaNpGqSPdTlNNRV/1ZPDGuWv2jhupI41GwHCkd6ybsWkZutWFmNRlubOJYonYsEXtWdcjy03AE1bu5meQgE4pEXzF55FckpO5qYwlO7IBBrRgkYoDyKfJap1wKVE/hXmjmHYmtXVnCsRk1eezfcF2nnpgVmSo6j7jA9qal/eR4HnOMdATVIVjTvLSWEL5i4H1qsMCoGvJ5eZHLfWozc80m9BcpafFICM8mokl3LzmmsTnisuZjsWxhuN2DQVI96rIzA9assWEe7aaOYdhsMLzsduAB1JqCRSspUHdj0qSC4ZlKq2KcW2nNU3oCQQxsTjGBVuJQg5NUzM56DFNLzHuxoux2Rp+dAo5PP0qKSWNugBrLJbPJNLuPrS1CyLNyY2jI2jNZupecLb/QgvmejDg1ZGWOOpoljdB81VBuLvYGiraqzRKbiMK/cU2d41YKsJz6irMSM52qMn0qwmn4bfMrCrSbdydihtkIHHFPMeMHNaRkj27Ag4qJo061apiuUtyr1qMMZJNsas59FFa9tpsEg8yadQg6rjmiaSys5w1hmMjqeuavkSC5Vtbcq3+kRsvsa0lEaqPLHFUZrppX3M24n1qWG6UDDGlYTLDimkntUkckUg4dT+NO2L6ir5jJpkDFqbg/WrQiz0GacLdvapcieUotH3ppB6Vdmj2r2zVSQhR1qXIaVyPbih9yrnqKgllZjwcUqTSKOuR71DkjXksTIeO+asI5C9arxXaj76jFSedG5+WpuUi5ZXkluS0Yq/FrMgbcVAPqKyFPGAPyoaOTH3Wx9K1hNkShFm9J4hkdfLkZdv+7TI7y3ncKzZB61z5jc84P5VHubOQxFdMKzW6M3Ri1oeg+H75dNuVltJ5Ov3UfFdfr2q2t5p6/aLG2lmkH8eC1eIx3E0ZysjD8asw6vexnKzMfqc1o66fQy9jZnV32mw2480AICfujoKl07S4rp13TIkZ6sHGR+FcxJrNzcJtmkYin6deeS5Kbc+tT7SLKcGdbqemR2O1bS/NznqCuMVXgbyTukjWUejCsg6rKXGZh9K04dXsvKHmkbu4Apx5GYy5kVroiScsi7BnhQKc9uZ49pTBPoKbc30Eh3Qxn866fQYdKvNNM0mrW9tcKP9VIOTV8sBc0jj5Y4bceRLb/P/AHqiaOPHy4FdhNpDa2THYS2csi9SX2/zrktVsZbC/NjMy+avXa2R+dYNK5pGTIoYy8u2OPefQd61tEuDaTOnl7d33kcdKq2aeQvmRgO3safcapGD++tdzDvuqlZIu5NqumLdMZ4biP18voaqWmiX1yjPbweYF64I4pv23zFLcDPQA9KfY39xbSboZ2iJ7g1m7DTZbgtrrTVzJFs3cE45rS0i2hubgLHtct1B61m3N1e3C7ZLrzkPrV/w7I8FyreXkeq1vh3aRTPX/htctoEggG1reZvmX+6a9YiZJEEiMGVhkGvnS21h7dvUfWvXPhfqTahpjfvCwB4Gc4r6zDS5oI8rFUknzHaoOKdTFOBQZFrduxwWHHFMcAgq3IPUGobm8tbfmedI89Nxrl/E/jW00uMtbxi4Ps3FYVcRSpL3mawpyk9EZfjj4eaTqk32y3vItMnPUnAVj7iquhfC+xS3zql6t2T0MPC4rz/xX4t1HWdQSeZ1WONspF/D+PrXX+E/ilp8UUdnq8MdsFGBJGPl/KuKnicNNnRKnVitDoovhz4bglyLFpwem5+lRS+D/wCwzLf6RPGFI+aKZNyge1VNf+LPh+zjxpoe+l9MbV/OvNfFXxL8R6yGhjlSytj/AARfeI9zV16+GjDcinCs2P8AGFvbyTtcRpFHMSd/lyDB/CuPuJI1PzsPoKpySyMxZmYsepJ61Efm618risVFu0T16VJ21LPnK5xGM1IUbbziqH3DkHmnmdiMbq82UmzflQXLKg+Yn8KzJLhVYnrV0necHkVFJZIwynFNEtalWC8jmkKKcGrQDZ+8BVP7IYnztA9xUyntzQ9ASuW4gc/e5q7BFkhmcVmK3IqUMT/ET+NONSxLijVecQ9W3D60xbtGbG1hWcGbvk08t6Nir57kuNjTSeHOd+Pwp5vIS4zjH0rJBk/vUm58960UWybWNtLiNmG1v0rXtJLWFA824/8AAa5NWIHAINSrcz4273x9a1inHoQ0mdouqWh/5axKvYHg1MJ7edMqyN75rhd5PVQT70xprhR+7bb9BXdSxNlqjCdLU71Yo+u0VIF9K4CPVNThACyEj0qzH4l1OPG6FXH0ruhi4kOkduRSBF/uj8q5qy8TGUhZrdkNaiavAccjmtVXgzJwaNHykP8ACBVa92W5VunPWk/tCNh8tU5ppLyRYlGefStoVI30JszqtNbzbdXPpVggVBpStHaqrAggdxVkk5r0YP3TJrUYVoxSt0pV96oljSopCuRxTmxnigUxWIytJtqYfXFOwKq5NiFY+c9Kk8sU+jvTCwwx8daYUxVg9Ka65FAFdmph+lSmM+lHlN2pNXEQ9KASam8s0oiOO1JRAjWQg43Gn7mbuaXyW9qesR7nFaCGBm7Ur9KkVcd6Ro89GoHcgAGKcqd80w/KcUqyEd6LpBYsKMCnZquHPrTlkYnGM0JiLHmfLjNRO/vRIcCq7k0ihZJaiaTnvTWJppzSsA/fn1o3fWmClFAEqcily1JHgLT6YrjPMOeTTg4qNkJbNARqnULgzc0wmlam/hTZVwJ96AwozTOhqUguTK3FLu96hDGjcc1QiRm96ZmkJpaVwFFLg/SkFPFMYzFIc9qlpNtAERJpNxqUrTGTnigYgNPFMC4p60CHDNLilAo2+1AFTzR608c1WXrzTw209eKaZJOaTbnvTfMBpQ2RUybTANijvS7R9aQmkLHNCYx4ApaYW96TdTGx7Um6kGaNppWEc38Sj/xRl/8A7lfLXgUn/hM7H/r4FfU/xJRz4NvgqknZ2Ga+UPDFzDp/ii2u7x/LiimDNkcgfSmVc+0I/wDUxf8AXNf5Upbmua8O+NfDGswRrY6vbswUAq7bTnHvXQKyyLuRgw7EcikwJN1MZzSUhpXEOVjT1YY5NRdqUY9aBk4xTWpoI/hOKZOzRxs3UgVjVehcUZHi24uLbTHkt2KtjrXkdxeXjSsz3ErMTzlzXuEVpaa9pk0Ml1BE4BwpkAP5V474j01rC9kiYggHgivGq7nbTiLa6ji3HmMN9XcW95ABMvH94Vx9xP5YJUnNXNP1xliEcig4rCVjTlNaXRmBLW0pdf7p61l3Ia3fZIroR/eFT/2oN+4b4/TBq5/aa3KCO4jSQepHNZbFWMfzvSlDlu9XrjT4pBvtmAP90mqhheH7y4NHMw5UKnSpoUYt8pNV1fFWLa4aNido/KmpsXKjStd8ZBxzWrb31s3yzYBrmWmk3btx+lAuCDyDVc1yGjo7+7RV8tYdwPcCqUeltcN5hDRqe4HSmaffMWXg102napHGcHaT3AIqXAWxhTaXeW8RkhkE8Y6461l3GoeWhwmGHaum1K7WK88+3JTI5HbNYN3arfXJmdiCeoHQ1jJGsGZKzXVzJuizz2xV2MzxAebnNaEdnJaqGtwPx5qpdzyZPnKM/SoaLQ9L5o8FWq7DdQsRKBJ5n++cflWHvWcFV+U06FZ0cDcCtGpVjpW17VUgeBb24MDdYzKSv5Vj3Go3UjccAdADQGXGAp96hlVt3y5x9KxkykKJnmP7xBn1NOAGeFpqblqUFiOOKwujRAYzjJxTHlhC4Eig1majqTBzErflWW7sxySTS5jRQOjMsTLhpMfSpIfJC5Sdg9cwJCP4jUsV5IrAb8/WqTHynR+SG+ZiPrUUqQqCPMAqg984QKehqBnjz5mdzUN3FylpmUHG4VDK4zwRVZpDI2fuiob24gtojJNdRqB23ZNXShKT0RE7WOF8eEnVCa6fwK2NIH1rkPE9zFe3pkhbI7e9db4HyNK2kEGvocanHCxTPPpfxWdDnPXFSRsADUIBFBY189zNHoWLIkTPKmnCRM9BVUE0jHmmqrFymiJodv3hmqeo3Rjt3lxuCjoKjDcVFLhgQ3Oe1NVFfUXKc5beJp7u7NvBaHg4ya3xI3lKW4fuKbFaQxnfGiI3qBUmEJ+Y5NOtUhL4VYuMWR7jTcMT0NWQkfWlLKPY1zmiK2xsZINPTIGalLZHUVEYz7UDH7z65qRGBNQBeeatWjQiQecflzTAfhlHzKVpVYirk0lmwzG2fwqjPIij5RTjNphYtW15NbNvjkZT2IOCK7fwX8V9Y0Q/Z7hIr2A9VnGePrXnAcsOtBPHFehTxtlaSMp00z2wzfDPxrdCea9uPDmqP1ZGPlMa6Kw0XxR4UtysGm2HizR3HMkTAShfWvme7t5GXzFmkj+nStzwx4q8VaLCYbDXLqGIjGFc1s8VT6GLw76M9W1/Q/D9/FJeaVdz6XJz59pMwYKe/vXmupqsc7wq6yqp++B1qhNeXV1dvdTTO07nLyZ5J961dO1ZbVdtxZQXY/2xzXm1JXkdVOKSsY8iqp3E8d63V07TZLJDbXA83GStZF0yzXbzJ+5jY58ocgVteHtN+1o7wN+8APy0lFWKOeunSN2jIOVPNQSpLDCs6yIQ3QA807WMxX0sMqskiscg1TyuOvFRZIZO17KyYZs1CH3OGc5ph2984qVltvK+Vm3UrXFcGdSf9ZgUu9B3B/Cq8YznFbOjaA2oxPN58MaxjLbpAp/WjkC5nh93SkaQq3qKRwkd1JCPmCnAYHg0Op9cVDplJosQsrMOcVYuZpFXy1xis9AB1al3t/erJxGLna3FammrbyOpuHKj1xWSPmNdf8Mv7HbUzD4hgMto/GVOCtaQRMtiK8t7FV3W9xE/sBgisqR+SBjFdF8aPC2n6DLbah4ZvLmWynHzqz5C1wKvKwH7w1pKFkKPvGwyxnk4qORUx1FYxkl3EbmqWJpyRkn8alQLsXuRyDxTJrjbgMSailkkI2/dPtUJilBDnI+tNQAY97cQzeZGoUD1rUs9QkvFCs3NVJZEvFCygDHcVLaRx2/3GzWkTORfCFulKy7V+ZsGmLMMdcGqtwzSEjNO5Bciv7KKGSO4j8yQj5WB6VlR5Z2Lcg9KTyDnOBmpY121LuMDwOOKbnqC1Ok3fw1CVYtz1qWNEqAqc7iKsx3Uqfx5HvVI7qVPMJqk2wZr29+2cMKuJdZ6GsREan+Y0Z5p2IdjVllVgckisq4Zi+N1KlwX4NJMpJzUyQ4EQHNOLfKRxTOaM8VkzdIKWJ9je1MZsUhYHoealA0bEUcjIHj5qRdQlt5Nk0II9c1S0y6ZT5bNxVm7QSHfkmtoysjncdTRF5aSJu7H2q5oFp4a1DU1h1i+fTrYjmdVyBXLBCx2j5asjcqbc5FXHEqPQfsrrc6jxJ4d8L213jRPEsOoW5HDEYYGsYaGkj4hulf6YqiskKrtEY3euKeMf/qNTLEJ9AVO3UtyaJcRHhlaoJLG4jJLKRSRySRtuWRx+NJdX003yu2QO9ZSqqw1AiMWG5b9aXdjvUYPrmnYDd8Vk65pGlctW29/XFbGjGFnaNthc9Nw5rnRJJFwshH0qey1C6s5hNCy7gcgsM1cK5EqKNm8TUrWUlRJEh9MiiFIZoS7SBpD13Hmm33i7VNQtxDeNHIAMAhMH9Kj06OSZd6xMfoK6oVbmbp2JYy8AYRyLz61Se3lMheRywPXFbFkba1uw+oWjTJ/dcEA1GbwWt5NNaKkcD/8sWGRV8xDRlLHHkbWq1D5akB1DLULEXEzMiomTnC9KswwpwN/P1pbiRoSW9i0SmGfa2OQaiguZrVsLIcfWh9JdovMjuFz6E1ANPvFyw5A6nFWpNMvQ6K2uBcxjzHCjHWu/wDhv4utPDMMkNzDLLbnkvGMsPwrx+P7Yi4RgBVmz1W+08FVkIDdcV10sdVpfCzOdGM9z6Fm+LnhtvltTPPJ/d24IrL1H4prtZYbSdSehI6V4Lc3EMlyJlVsnqRV62upj/q3lHpurOtmNeo9yIYalHodtrXjDUb+QtLO3tkdKw59Vmkz5kjPn1NZb3Fy64kbP4VC3SuGUpzfvO5unFLRFmW4BzuYfnVKZtxx1FIynrmljilkYKgznvU8s3sJyRCWPamktitR9NaEhpz8p9KnTTY3UGGN5PpWnsZvcnmiYgpW9q1pdPX+6QfTvUSWaF9h3hvQ1Lw8mHOkZhpGjYjhTWybONTgR7m9avaDpbXGpRmcF7cH5kUVUcG3uDrHIkOhyUbH0qzECyZBr0jxVa2tpa77e1toYVHKSDLH8a4KVYZZPMhjKg/w5pTw3IJTuyiyMeCM/hUZjweFwa6GxtUkTcce4q3FoQv2whCD1Nc7plcxyKwszfKKlW3deTxW7quhNp8u0TCT3FZ7Kc4NQ6Y+YqEbaay5q5hcdBS+UD2qLNCbKUasDVuA/NtCg1NHbg+lS+Vs5xWsZyRLaLMVnbtBveQI/wDdqB7ONRnceelMz83f8qR2b1NbKu+pk0I1tzw4py2rexqNHbPWrUU3Y4rWNaPUVmR/ZH9BUL2jFuuK0RKvrT0dP4l/GtlOmyGncyxZuD1qQQvjFagETdDQYR/C2KtKL2ZDMwxTKOHYfQ1s6Jq32Bfngid/7x61XEEx+7g09LO65P2UOParjKUHdMl6nQL4ptduZoWU/wCzUkfiTT3YK3mRj1YcVzUsOB+9s5V9TtNR7Ydnyhh9RXXDH1FuZummdzBfWU6gx3CH8asIVb7rqR7GvOwq5yCQfap4JZYjujmdT7GuuOZPqiHRR34xRj0rjotZvoxgSh/96rEfiO5X70SNW8cfFkuizp2BFJzWLB4ntGGJopEPqOauRa7pTkD7RtJ9RXTHE05dSHTZoAmnbj6VHHdWsozFcRMPY1LlWHBB+laqomTyMM0UmKWtLoTQhNLmmZ5pQ1BLQ6lBFIOaNtNaCsKW5p3amrHzUuBjrVX0JIhS0GkNJSuNEUyfxVAauNgjFQuq9qbGQ9OlKrtn0pdvpTghqb6iFGWHvSFfWpkXC0NjbRJ2ArFADSEdqlYelNNCdxkLLRg4qQikK0wGj0qQdKYq89xSmhMBcj3oz9abS07iEOPQ1GalzRtpXGRYpChParCrmpFjDDhqSYrlDaRSHdVqWHb9aiCHODxRfoFyPFTLHx6U6OLnnmpMcU+UCLy+OtJyKmI4puymxkYPNPxS7CKXBoC43bSbfepQKUAHvSAh2f5xRtq1+7prRnqvIpgQbTS0+m7D70WJuUdo9KDGCKei5p+zjis7DIQgHalxUoRvWkZT61VxjRTtv4U3aaUK1AAUoCDNSoPWlK0ajsMCil4oIpKV2ASKkiFJFVlPUEZBrlPEHw78H63ua80eFJG/jh+U11gXI60Fcd6LjPD9f+AlvlpvD+rSQP1VJf8AGubk0f4ueDWzaT3F3AnTa3mLj6V9JGo3bgjtRcR4BpPxu1jT3W38S6ISwOGdQUP5V3/h74reDtX2p/aH2OU/wzjA/Ouo1jw/o2pxlL/TrecH+8gz+dcBr3wV8M3xaTT2lsJD02nK5oA9Msrm1vYhLZ3EVwh/ijcEVYC+1fPd78MPHnh2Tz/D2qtOq8hY5Cp/LpTLX4l/EbwxL5PiDTXuo14PnRkH8xSLSPogLildAyFWPB615LpXx10G4gxeWM9rPjp1XNQaj4/bWlZbO8VIyeArYOK468nbY2hE6TxNFp1hf+Z5qhs9RyRXJa9cRXBMkd15vsRzVaWzknTzmmMh9S2aqSRvGPmBP0FePUd2dsI2Mi8PJFVhnNaksLsSQh/KqsluVb3rN3NbIbFPJH6Eehq5bTrIcKdrelUdnOO9KY2HIqROJ0NnFeZDeW4X1xxWxCnnLsdVf2xXP6J4i1PTk8gn7RbnqjDn8DXTaVd2eoyL5DNbyn+Fx/WqtoYu6KVzobFt0T7T6VUks5YTtljP1Fde1vND9/De+aqXmNuClQwTOa8pQPvYNN2rnk1pTQKW+UYqlJFtz1/KkmymNR3tpBNDJhh0yMitiDxHbyQGLUtMglfHyzRfIwrBlB96buCryozV87FY0Wn85yUclc8AnoKsQsNuCQKw9+D8vH0qVZmA5Y1nJlxibwl28o+PxqpqF1HINrxg+pArNFzzjcaerRSMA0m0dyaz5i0hUWBH3IhI9zVu3niDfOqge9MvILOOBXhvY5mPVQDkVnk5P3qOZFcpuiCOXJjkA9qgeOaI/MARWYrvGCQ5WoWvZweJGI+tYy1KSsaTXsathkINQXWpIIyq4Gaz5J3fJOM1RnDEk81jJGkUNn2tIX3ZzTFxio55oYU3TSqg9zWVdeItNhJVZDKw/u1VPD1amkVc2dSEVqza+X1pjKqjczhR71yc3iDULl9llbkZ6HGTRHpevakf9IkMK+rH/Cu+GVyiuarJI5ZYtP4Vc6G51awt/wDWXQYjsvNZN34sXJWytmc9iRVyy8G2EYD3V487d1XgVs2+lafZp+4tUX/aPJrT/YqPeRPNXn5HHtP4l1MgIrxIfQbRVu28J3Mp33l5yeoHJrr1GBwMfSpMcVnUzOduWlFRQ44eP2ncwLbw7p9thvLLkd2rTtxHCMRoFHoKssygcsKhLLngVxyr1Knxu5sqcY7IswTr0K5qTCueOPwqkj4ap0k/Gs3qMkZSvPUVGRzTi/pUErSfw4rNpjViY9DioMjdRE7EYY0MoqG2ikkLu4qJgfWpdvFJt96m5RFuYfxGl5PXrUhjHekp3AReKUvxzTlGRTLgMq8KCKpJgMM6njijJ4yRT7PTZrqB50eMKnUMcGmW8bySbcHb61pyiLduFI+aQAVJIIwDtOfrTvsHH7tsnHSq4WQMVKkH3FPkEmIVb1qLDDkvUs3movGB71ArZPNJqwy/a6pJDbNbeRBMh/vpk1BnPzbQvsKYmCQBgVZliVIslxn0qbgVWuZlbavSnJO5I3HH40wAFqsRwKw+6c1SjcB6St65Fdd4Su4YYXkW4NvMB125FcgLaUHhePerVvJPbg4KD6mtlEm4zxBHJc6nLctJ5jE8seM1lyRsh5/StQ6gyuRLEkopY7613bmsIyO/JpOndl3MraTVjTTZR3inU45JbbukbYY/jVi/ntZmVba3MbnsOapzAwSiO5jeNvR1K5/OmoWBu6NXxHdeHbpYo/Dmk3VkR99p5t+6sg20vHmZAPc1ahXz/ls7V5GHXaCaZcSzMfLkJG3sR0qWSkPt7eCPkyZNJeMufkIquNx70uOOaylIuwClFBpVFYMaQqn2qeC4khYMjVByTS96FuMuajqt1dQiOWRmjH8LHijQ/DWveILeSfRdNluo4s72ToKozLuQ4OBT9K1nV9GDrpuo3Fsj/fWNyAfwrqpuNveJd+hRZGiuZIJPlmjOHX0NTLITjPaoyTNO8xGXc5Y9yacvDAE4J9aHa+hXQsxNGMs3XsKbJLJOdvQVPJZGPbulU57CpViEa9aLmbZRW12DJbNTRR+9PdS560eU3TdUtktjS3YZoyfSlCbacY+Nxb8KBWBXGKkjeJmxKOPaqsjFfurUDSMT6GnzDsXtQayiQGGRi3oapRlpDu3bfaomUO4L5PNaha1aBVWLY4qb3KtoVdpzVqytTIfvAU+GGJh8zHPtU8KiNuGOPetIks0LOwhcEO4GKz9RhiWQor59KsCcZ7CoJxDJzv5pmbGafpc9w27BVe5q5JaSWr7BGHU9yM1u+HfENtb6XJYy6fFMxGBIeoqjK8kzFYzye1PlIU2jn7+B43wV+96DiqpgkYcV072suMXGOemRTZNEnWPzG+WM9DUSpmqqnNm0OzluarMu1scmukbTcocSA1Wayx1zn6VPsg9qYyBwwK8V0mmSRhog6Bw33gRWTNGyttEZx7CrVlI0MqibIHbIxS9m+g+e5a8S2K2d0s8RIicZx2FZwkbbkI2D3IrqtOks/Nimv1+0Qoc+X610HjLxPpWuaKNNh0e2s40xtkUDfxWFSnOL2LTPLppCBuqqLwq4yxx9alv9qExoSwHGTWeRzW9CKvqNnT6e1veKI0l2uf73ek1GwuLICSQboz/EOlc7aSSQ3CMrY5r0GK4judHaOYqTt4zXoPD05Ixc2mcukgYcc1KvTIqnMPs8jAc88YNOhuD3FeVWw6gzopyb3LDhiaTjucCmNJ6NUkCNKwGM5NcsTZnQ/D/wpeeKNQO1hBZxHLyt6V6U2naLpsItdLZXmj+/MRkGuU8OyXHkxafbW7xl8BpFfaPxroH8JatJdpa29/b/ADc53Ej8cV1wTexhKy3K2tC6miSVorS4VDhQRyfwrX8KeDbW+mF1rejTGFxnIG1UFa+k6BZLPHo2p66kV5n5Rboev1Ir0C20FIbMafd6/dXEbDG2RlBI/CvQo4aUldnFWrxjoeS+NPC2m3EJtfB2gsxj5kut/wAo9q8veGSG5eIyb3jOG29Aa9l+J3iWTwjs0Xw40KRyD95n5iK8q1jVILyJY0jjgbO52XqxNRVjyMdNuURdFlEl/DBMRHE7ANITnb71v+KI7fTbiO1t76K6hdQfMjP8xXGG4jjHD1C2pBTwc1CmNxN6QQ4+SU/lVaYZU96xm1STI2jFWrPUFkyshFO4WaJ7TdvxzxWxHBdMgKuoFZlpJGz7mBx7VoyXUKr+7kdcDoapKPUm7GmGcMQ0hzTXhdT870yG9hkk2edhj61LKjHOJN1Fo9CbsibC1seHtOlup18yQ20J/wCWrLxVXRLeOWX/AEqRcA9K66NdkAjiOI+wrqpQRnKRZuNBs7e33w6rFeH+7jFQ2Mk0XyQ2yD8M1CWySgcKasaPq91o07eXJHLu6llDYrtio2MHJsuTQ26wC4uLpbRz0xDuBNULib7Z+7lgtsL0mjTG761BqmqR3lwZLh3bJ6YwK5vW765hYmOSSKA9ABxWFSSijSCuzVurnT7ON0Rt01Zia1NCCsTsg/2etc7NdNIxYMTUa3Dg+teXVxTWx1QopnSz30l0mJJnf2ds0kdjHMvEwV/QVjws7DJyKvWlw0bCsFiJSepTppE1xZ3VmwZJg/8Asir+n6sIcJJG8cn6UR3SSY3feqxDB9qnSCJQJJDhWI4rppU+cym7FbVLr7WdwkrLxgndXstv8O/DTeHi1xMv9ohCxkjn7+mK8qvka3uZYSqssbFckda6auCcI3uZwqJsztvsKawP0+lTFkLj5CM+lYfiHxVoeiTpb3ksplc4CIm41x/V3L4S7moJHXvmgTv3yfxplhcRX1utxEkiowyN64NWSgIPGKylBx0DcctzHtHBFO8yOQfNVN9ytg9KQHHes7Iou7INh7GoNvPysKhLA/xGgfU0cqFqWCr4FIGlU8Gow7DufxoMrjoafKST+dKvWpUuuBuyKpCRi3zc09ZF74/Gqi5RE1c0hdBVzuBpYNY2tjLp7qaypZY2G0MM02GLJyWrRVpk8iOmXV5JU2i8YezGoEkl8zLskmfWsfYB3/Go3Z0PySkVoq/cXIjpd0Lr88EefbioGhhLfKpH/Aqx47y8QD5kkHuKni1VFGJomU+oHFbwqxZLiXntx/C1RPCw70RajayDh8fWnpdQu20HP61qpRYrMrmJv7woMIA+bGavK8bd1o8uJzk80J66MOUobdv3SR9DUsNzdRH93cSr9GNW/s8XpSPbx9jit1UktmRyj49c1ONdvnBh/tLzVuLxNcqB5kSN6kVmm0z/AMtN31qN7RvUfStI4uogdNM6GPxPakfvI5AfYVct9a06bpcBD6MMVxTRMn8JpgHPoa3hmE+qIdFHocV7bs2BcRn8atKysOGB/GvNkJ/vVZguriIYjmdfxrqjmC6mcqDPRB9cUd+tcJFrOpQ/cuNw9GGa0bTxRMBtuIFY+qmto4ymzP2LOpamnNY0PiW1Y/PE6+9XI9d0tgN03ln/AGhXQq9PuS6bLhD0hXjmiG/sJSFS8hYnp81WCqN91gfpVqafUjlZWC4PWpAtSeWB2NG3inzCaGgUjKKUjFNbpTTuAx1HaomBNS7T/ezS7fXFMCvg00ZzzVgr9KYy80rAR0U7aaTbTAaaMU/FNpXCwUtJQaAJEpytt6VEpNSY4poQpkyMVE2M8U7bTdtD7gOXnAqZYx3pka81OMY61W6ERyLgfLTY6kbnpSBTuqWhiMGqN+vNTlc+o96YYSf4hVARdacFNHl7Xx/KpflFKzAYFb0pw4HNPFIaYCbVPal2+1IOKdQIy1JxUqdKaFxT1XA5qSgNJgUpppzmlcdhQBQabk0FjRcLCEgUeYKRhkUzH0pXAfkGjPbpTRntTsUhi0h4pe9RuCaQxkh5qM81JsNGPagCIg0uDmnk4ppYY6n8qAQ09K57xk0Y0uQyQxy/KeGUGt9icVR1Oyh1C1aCXcARjI7Vz1ua2hrC19T5/wBT0HSL53k+xrBISeY+K5+48HXiyFtPuOR0BbmvY9V+H+pKzSWE0Uyk9HODWXH4I8SRy7vs6H6SVyxnVjudPuHmkGp+MfD4CtD58Q7Ou4Veh+JNw3yXlmIW7+XwPyNejDw/rkKMs2jzSj1jw1c9rXhxblmW40GaMjqTDg/pSmoz+KJcZW2ZkxeKrbUAFF5g/wB1+KmLiQblcNnuDmsK/wDBcLMTatJC3oRWTJoviLT8tA0jKv8AdOax+qxl8LL9tbodkmA3zHirUclt/GSPwrg4fEmqWh8u9t9wHdlINa+neJNPuSFZjE57N0rCWFnHoUqqZ1sMtkr7vMOPTbV231i2icHywQP9mseGNpIw6DKnpTblDDE0jKcKM1jyS6Il2Z1Y8UWyjHlOfoauWWrW1+NqjafRhXkEniyGOQr9kc4PrWjpXjKCV/LCeQx6Fq0eFqpX5RKUL7nqFzbMo3xkN9KoSfNkMACPWsO0169iIYMHU+9aI1u3uFCyRFX7mue1jTlJTCp5wKp3cG3J6VZW4iblGB+hpJWEq4wCKmQJGUSVPWk8z6GpdX8uzs2ucbgoziuNbxhbZIFs/B9aqFCrVTcVdFOcY7s6x2XGRwai3nP3qg026W9skuACoYZxUzAYJ9K5paOzKHlzjrT4QWb5c5rCv/EGm2bFGn3yD+FBWVJ4xui+zT7U7uxIya6KeCqz1S0J9rFaHbTZUYfj3NZd7qmn2mfOuoxjsDk1yksfinWH3Sb4lPr8oq1aeD2OGvrsue4FavCUYa1Z/cL2k38KJrzxfaZK2cLykdzwKzm1PxFqj7bWExqf7q4/Wum0/Q9Ms8eXbqx9WGa1k2gbUVVHsKmWKw1P+HC/qP2dSW7OHj8JandnffXWz2Jya0rLwnp9vgyK0zf7XSupCjualEcbD0rCpmFeSsnb0LjQhF3MeG0gtxtijVB7CpccdTWhJZMeeo/WnjT7YQ7zO27+6RzXE5Sk7tnQpLaxmZ296kU7lx1FSvboOeTUZGBimNige+KkdD5e4ypj61Ad1RyLnuaaRI6SNMZEgY1EQe1PSP5h2HrVxTaxKGMys3pVqKFdlNE4yxp+AvSrB/fDIx9BTduDzzQ4pAVy7elCsWG0rgmrkdv5h+8FFJKkcZwGDGoHZlMRzxklgMeop/bmrMUoDDeu9O69M027MLSboIzGv90nNZTRcbkG5aaWFPERbkCkePtn86iMGx3QwZanqh7gVo6LpE2oTCNOldJH4YhtrhFmV2XvkGuunhm9zKdVI4rcAcKp/KpCvy16HLpGnxx/u7eMcdTVGHwu+sOYrODzX9Im5roWFMnibHEiNnGFz+FLtZRwxFdrcfDzX9NbP9k3vP8As5rDv9Hns5PLuUkhl/uuuKcqKiONdMxkneNwdxpLi8Yydc/hWgbNQMkg1DJHEvSAZ9axlFGin2KkbrI2Jc7aLuK34+zs6nvmpmUEfdAqJlyaxaKuX3udKXS1t47Um67yms9gW4yTSqqg1MiZrPlHcrKNpqUTOi/K2Km+ys33VJP0qOa3uE+9bS49cVpFWHcrvcP95pCaYt4m75ySKSW3xzkg+hqo0MhPyZz6YrZMRqR3WnucMsifXmo2ubYEhQSPWsmQMh2vkH0p0PLe/wBaWoXNFJ0jnSeJnSRDlWXsaveINavfEHlNqTiVohtV9uDispIzjNTD7vSnzMLl7RtTu9JR0tJigfqSMmmSMtxI0kj5duSfWqdT2/ynJXIqW7iEddh9fpTGNXgI5j5agK3bNQSWbrIY/wCPsBWfs2yuYrbqYXl3gLjb6mlwyyGJhtk7A1an067gtDcTDy/RSME/SpdJroVcg8xR1BJpBIM9cVCpbvn8qUruGc4NZONikywHUryxphiDjqfaoVkKnBqdbxCy71AxWlOCBluztGjgLujD3Iqp9nea4LOrKg6EjFX7nWVlt0iI4XoRVa41iWZAjBSqjjjFbWRNxwjVSMZyKkLE9TVFbssfu0rXDlTg496VrkSNBQvrzTndQMDFcvdT6ha5lEjOtM0rxC9xP5MqHdnjC1r9XbjdEX1OkYnFNY8UIdyZ5FNkbtXDPRm0UNLsF56VCPvZNPduMUxevTNQi0OiGZM1Y5DUkYKjpilY/NVxYpDhJhh9etdVp2k6P9kS61HVF8tv4Yj8wrk8GlG4VqmQ0amrRWMF2RYSvNB2ZutVCFPNVvM45600zEDrQmTymlp8nl3Sjgqa6yC32RrMACM1wH2rb1PPrXbeDtWhurc2lwwJxxmt4zRhUgaerxwXNmrQ43Ac1mXF9JFpxhkbcFFW9Tkit42SDIP6VzNw0jElmzTc0Zxi2RwXrPJhc4zWrDJEy/vMA+9YQmWJjkAUSXO8cE1LkjTlNS5ureNvkUMwqhf3Ml4RuXp0x2qoTI7AKMk9q07PTJhHvkl2qewoi+oakFtdSLF9nC5Y/wARpLx/Ji2HLMR1pl1mCYiMg+9VJHdz85zRJ3KjcpzOT9KgYqKsSp2FQeRk8t+lZ8rNlIjJy42itKC6mxtDcY6VVjh2+9TxR4bJq05C0JWBc5K5NRlWDelT8gfK1TxpFJF8xG7vUyhzbiUrFNWweaniuJY/9WcVHJGFfCnIp6Jx1rmlTsaqdzovDPiy70mYOY45VHVXXINdXafFfWbVW+wQ2EAbu0eTXmTKp71FJWtKs6exMoKW57XafHa7tYFWfR7S6uB1lUBc1z3jX4rXnibZtsnsGX+KN+teZDrViNflya6HjJSVmY/V4J3SNK51K7unMk0zux7scmqbszHljTM09VyPm4rBy5itiMsabvOe1TGP3pEtyxpJARDc5q3apsbJpyQCMelLmruI0be4KnjFTOS5zkis2CTDjNX1nRsc0mybDGQKwYitrTtrxjbIucdCay5DuXaRxUf2cMN3nYb24rJSaHZGtc3Rs5lzzz2FasHiOJ4ljkkRPTccVyZWRsbpC2OmagvYYJoilzGHU+nBrqpYi25lKkmekWN9HuEjIWX1xkGpbya1mYtEBE36VwWhaqml2n2W3lkEfo53fzrSg1OC4cC4mwvtXUsSjH2J0Ut0qxnOwsB06g1XiUeUZroq6HooPIpsCafJjbMXXuQelSakmliz2W00jTA55GKylU5i1Boz720sZMssATPoKyjbospXy8Ad81uXQvBZIxKCL/x6q6xweUMBix7kVzygmaxlYoRqCwRcVcFiyuC8gQfSmG2SNvMeUD0FSi4yfmY8dKhUlcbncuxx28LIEZZHPStG7TUERPOtGhQjh0HH51kxyxs6SFAGQ9D3roG8SFrYRQXbwnGDGUDKfpmuumrGUjOluLyCExoY5VPRjnIrJuDM7MzsNx7VqfaFkl8tCWkbtjrTL+zuIU8ye1dB6kYq5y0ISMYAjrUE9nZXDhri0hlYHIZlyRVtxldy8ikSPd/EoH1rm5i7Co+FCxqAB0Ap+SBkrg/SpYlSFezH1pks0ffn6UnqJ6Fd9hPzGoplQr8p5qaTLn93Hx6mm+VJ/FgfSs3C4XKjKAtAZhUs0TL94cU0KMVjJNFXGicjggVNE6N1QVG6cUq8YoTAseXH7ih4FI+U80RuG4zzUpXjPNPUUtimYWRuIw/vUiMw/wCWZFWFHI+apC+KtJkFCR2yajHXrWn+7bqo/KmNDCeoFRrcZXhXA+Y8U52j6DFSmFCMKSKjNpzndVKaJ5SCXyyvQZqvHuWX91IUNWpbWQe9RpA687WqlUV9w5WTJNdqcMyOPcc1bttQWNszW7kd9vNUdzKQDUqSHGDWsagmjQXUrOZsLIY/94Yq9GiSJlbtWPYVzT7SeQDSbO6FkPsa2jUIcTeuWuYcFdpHtUZu5lH7wVjrcXkTD9+XHo1Wl1JduJbdmPtVqVxNF1bwnsD+FNNxHn5o/wAhUFvLFI27ayemRWra2yOm8MpPpmtUkxXZV823I5GPwpYXt2O0Pz71M6IXK/LuqvcQhDu4q+QFK4TMinhgaiU5brVN5CZCN3FTxI2M80WDQtBW3Dripygx61SEki8BzTzduq/MAaFdCdh5GHyoxjpip4ru7i/1dxIv0NURebjhU59DT/Ml/ijxWiqyXUlxTNu317UogAZBIP8AaFXYvFMg/wBda591Nc15jjqlNNzx6GtY4upEl04naQ+ItPkHzFoz6EVfiu7WVQyzLivPopEbqwBqXzyo+8ce1dVPHy6oydJHoAaJvuyKfoadt964GO8YfdmcfQ1PHqd3G2UuGP15rdY6PUn2R2pTFJiuUHiG8jA3BW+oq1b+JgxHmW/HqpraOMgyXSZ0O3jpSGOs+PXrJh0kB9MVZg1O0mHyygH0NarEQfUnkZKVopxZW5VgfpShc1d0+orMjK0mzNTBcdTS80C1IRGKdjinHNNLcVSBje/FBzim5NG7tmh7CY9TinBvwqMfWlUc1F2STpTsntTY6dWq2AUUlFISB1pgIetRlsGn9elRyK2ehIpgL5oyBS+Zz1FQFWz3qRU7k1NwuS0tIuCKXH+1TAz94FO8zIqBjzT46hsuw4NTxTQMU4YPekMXimvikZj60w0XAGpo+tKRUbZ3UgJVoJ5pEPFKxoCw4DimGgP2oIqWNBmmkilKn1qMrz1pDGt70zinsRyM1GSMUAP2j0o2r6Co9x9aXzKAJCvHWo2GDTWm5pC24e9OyC7HbiOjU4PlcNg/Wo/xpTUtJlqbRSvtD0i+z9os0JP8S8Gs6TwXojDCrKv0auhUgCnFuOlR7OJSm2chcfDzw9coUmErA+uD/SsK5+EXhKG6WeE3KP14xivSWY9qqSDzp8BsAU+VBzs57TvBemQoAWkkHbdxTfEfgfS5NHupUmmhZY2O1eR09660KY13feA7Vx/jDxBLHYXdvHGVJQjOfasHGKlcvmbPlrV0EOozwg5COQDUXkXCxiYKwTswqXVzv1CdzyS5NdP4eiSbRzHIu5TWtav7GN3sKMHJmboviK4t9sNywaMdD6V1EeoeYoeMqQa5HWNEaHMlv8ydx3FUrDUbiycANuTuDXDUwsKyc6TOhVXDSR6Nb6gV+8CPpV6PVWSIlQCfeuZ0m7gvE3JIu7upPNaqYC42jFeTVTi7M7IpSVyPXtaabT5oSmODXm3Vm+td7r0af2fI6rg4rgOrtjjmvayv+EzhxKtNHp/hnjRLf/drSFY/hqR00eDcjEbR0FbCPuGRn8RXz9ZP2jO2FrGfeeH9Mu5/PmhG/wBjjNWrWwtLVdsMCLjvjmrI6elAXn71Q61RrlcmWqcewwknvTgrEZxUyW+4bgwpJR5YwCSaz1KsQEc0obBp4BY8DNWEtX2521N0NEUXzHBNWoYl/wCegHtVfySh54qRFyPepYyyXC/xZqvL8xzSDjqaRunFTcY0ioZExzU2DSM2Ac80+YCo2cccU1Fxyealdgx6AUoj3DO4U+YZE/3elVinzdK1IbQyZPmKAOuTUFwsavtTnHU0cwWKkQZWzuIqfzAP4s01selMNQ5lKJJ5rZ4NG4nrTAtLwKnnbHYeGoDZ602jIHfmi4yVWx61IuHNQhqA8i/dxWkZWIkrmnZXk1o4ZGKkdCDXSWnxC163ge2eSG5gYYKyxg8fWuIDO55NPBZRzzXVGuYujc3JNbmeVnWNYyTkgE4/KpLbXLmJGWJzET/FGcGueMjE0nzEjBIq1iWJ4dHV2vijWrZtw1i9x7yk/wA6sSeNbyZDHcyJcZ/ikjBb865VIs43tSyR26n72KTr3GsOl1LN9fR3EpaNCueoA4qq1xglcH8qfCsO4ZfAqa4+ybdytg/SocrmkaVimxjbo3NREYqxEkcj/eyPpippbRPLJU81nIpRMxmG7IJpwuCOgNMmTy5CrcGmKy9KzuUkTx3pVsqTWhDqhKbSzD2qgi2pHIYH61Q1C9t7IktJxVQu3YGjYvZo5wCwGfWssXDW82+IgH3Ga5jUfEz7iLUgL6sKl8P63HfXIgusIezDoa9CGGmldoi50EsYuWMj43HriqaaWBOJDK4I7Vr2ypa3iMU86LPzKDyRWvqN3ps7BbPT3XI5D9QaTSQrmEG2jG7JprOzVPPYnduUlM9mFQyQeXyJAa5pbjSEDCjzG/hY09XXZgqufejaOwrNDaEikYOGPPvWnBcqHSXBDr0NZ2DTZSdn3jWsJ2JsWdejjuLhb6Rysg6FTzmtHWfFs2reH4dMvreOWSEYjucYcD0rmXznBJP1NNZeKU6ly0h4mYAY/lTvtHGGxUMYY8FsUoRFkV2+cA8g96w5Uy9hLmbbESo3v2AqtbLcSJukyD6V0TyWd8i+Rax27KPur1NZ1yu0lehHUVaaSsK5VGR3oD84xmlK8df0qLzkhb5q0jHmIbsW4gcc1ZtLO6vJ0gs7d5pGOAFFR2AN0N0akD3Fa0F3eWK/6O5h9WTivUoYWi43mzGpOX2RNa8P6ho4RdSh8vf0GQay4rKzim80Rqr+wqe5ubi7LSXF3M4Hd24qlnLfeLD1rmxMYQ+AVNye5prInrTZNpGc496qjGKjkkYDFeTJXZ2Jloqp/jFSWsatJ97NZhkbtmtDR5djM0i54qo0hOTL04UELg/UUotSfug/WuksvDX2jSf7UbVrFO4tywLn8KgWaCBMNAR744NdCpKxk5MwjDt65zTWGP4c1tTS2zDeVwPpWfcXdtnCoB74qZQQXkZ0jL9DUZUN3NNupFMu5WGKYJvSsJaFrUHt938VWtOZrSQOrEEdKpiRs8mlMhxjms7yL5TXvNakb+Ik1ny388vRttViCaYqNuzg00yeVFlGdh8xyauWsDSDrVKME1oxyNHD8o+atEZyRKI/JYSBhkdjVmbVHaHYoC+9ZRZmfczGnZJrRMixIZFbO7NRPKq8D5qY/wAoJqAyL3NNAiYsp60w7c1GGDHAanGtE0DbQu4ZqaCNpXCjqahXOKkSVo2DA1orEORbuNPmiTdgke1UfMZeM4q22qXBXaWBFUJ5dz7sfpSkkK7Jo5D61KH4qkr1Ir881hONzSMiwGzRL92o43Ut1q0SrJisGrGqZUHWpk3Y603YM808FQOKkokQnIPWpzyPSq6EetTryOKq5m0I2RSxMV6HmnEetRn2p8yJsyWaViBzk1EC1N3YNLuzUOZSiSIx71MjFTmqwI9aUnjip5irGgshfoaVQQfvVQjmZTz0q1BKJGxzVJ3M3Gxc3rj3qC4/eLTmVlPKmpImXjoKqxJTWH61L5aqOc5q0+MHkflWfcll+Zm4rKUmi4xuadlc/Zx+7rYs7qGfHzhZK5KKXI4Y1MkrDo1EazTHyI9D0fZLdLBtMs56A9KZqrKuo/Z7mPYynG1RiuU0jXLrT7qOdSHZDxkVr3Wvf2pqC3tyR5w6eldca0WYyg0Xp7bbcL5pUIfSoL0W4ZRbxYx1PrTrOO616+NvZAPOFJ2k44FVEkubK9eGSMrNE2GVxxVcyJ5S8qWoi8ySeQP2VV4q5a21oI/PmvYeBkR7DuNY99qjTH5oYU/3VxWdNqPkg7clvrxS9qkHIb0kwa5F0Ilt9h+Uiq2seJvM+Wa8e5IGNtc3PfT3J2yOQPQGqc8J+8vNZyr3LjTL9zqU1wNqgRx+gqGJn3jDHP1rOMkirtAogunSQMeahTuU42OlgEu0bixqwkMh+bBxVTTdeTaI5YVdfyNaf9qWbqPmMa/Tit4mMkOik4CkVbSOORdwNJZW0V8f9GlR2PQA4zUt3pOoWOGnheNT0J6GtUzKSYht1YYJzUUmnRtzkj6ClSZoyN3Iq2k6yADoaUopkJtGNcWvlttDZHvUHlGtue1WQ7t2DUP2M4PNc86T6GimZQRlPBpWeRf46uSWkgPt9KhaEg/MM/hWdmtx3uRCUe+aUSBu9EkJb7opFhZR93BrRSQh4apEYY+aoNr5p24qORT3HYlO0nkn8KcWOPlY1Tabmj7RScU+gF+GX+9k/hU3nJ/drMWZs9auRXDEDIUr9Kj2SC5M6279cUi2sJHHNOWS0f8A1kZB9qeqWxP7uZl9jT9gwuVp7Fcgq2Kha1b+9WkbOQ8pNmmtb3AGNu6k6VRbC0MmS0lJ7UwW80fJU4rZEN0oy1rLj1C0wtHna25T70k6kdw90pJdSImzAH4VG1yx6MQe+DWi0cLg4INQNZ8/w1ca8kJwuVYZnDblY066uGlwHHH1qwtpzxgfSo5rPP8AE1arGNCVIrjyQQeSfrViCZWOA2Kg+xSZ4YirMS7Fww5rWGKTepMoE4ERHMgzUNwikfK+aVxFIMHKn1FU5Y3iPyTbx7iun28O5nyMft/vMas2+3H3s/jVA5cdSG96ktXkj4baw9acakX1BpovOflIBqFYieWbFRs7E5zTfNfeMHitFYhtkxUDkNu/Cm5YHgkVKjBTljUM11bmTbgj3FUK+o4SleSc0+OZS3J/CoSImGVYn60CFW6E07DuXfM+X1pBKvX7tQrCyjJbFMdlBxu3UWDmLiy8/Kc1PCJHPyk/QVnxS7GBCg/jQ+prC5Cq6Of7pzT5ZdATRs+dcwjh3AHvTl1q7j6TN9CKyYb6WZf3khx71FLJuPynNUp1UXyo7HQtZkvZDHIo3DuK3etefeH5vKvkJbGTXoEJ3qDXqUKjkcs4pCkcGoiDVjHFMI712oxZDikIqXaKbjmjUkYBgU9V7g0u2lHWobEx0fvTi1RmgVSmxD9w96adpPWjbx1pQuatSb3AcmAOtG4f3qY2RTDVgOKsWyKUR+tPT7o5pOanlAAoFLlfak5qLa3tVAUcim55qRlwKjY1hc1sPVjjrShsVEM+tGaVx2FaTmmiUZ5zRkUny5oQEgYNQRQuKcKYEZyKQE0+ReM1GKkBacre9RsQO9QtI3agZZZj601jxxUAdvWpFkHepuNEb7s1GT71M5J6VCRk07gNOe1Kqt3anhRQzBaVx2GFPejpTXlQd6YZ17U7isTg+1Jk/Sq5m96aZsmp5irFwMfUUpqqknpTJryOEZllVB7nFTKokUoMtt0zVeLKSs3UGsXUfF2kWa/8fHmv/dWua1bx3NKpWxt/L44ZqwliEti1SbPSBIrKdzBeO5xXnfxLWySynkiv4/N2nKhq5G917WLrctzeOynsDisbUMvaysxLHaeSc1wzxDlJG6oaHmd2266k3Hncea6/wtn+za467/4+n+tdz4KUNpxrrzJ3oonDfGWto7qPesTWNCjmDTWwKv3Ud66iaEdQKhMftXh0MROjJOLO6dKM1ZnnKfabC5yN0bqa6/QdcguwsM2El9+9TarpdvfRksuHA4YVxuoWNzp8+WVgAflevZSo42F9pHI+eg7dDvteAfSpcDB215sMqx+tb1v4idtOktbpN5K4VxWEfmb8a6MHRlRg4yMK01OSZ7J4QiV/D1tkZ+QVdntRtPlqAaj8CGNtAtlY/wAIzXSPbwkDateDXtzM7oPRHHvI8L/vBj8Knj/eDcrAiuhubK2kTBiAPris6400xRF4CB7CuSSRupFEKwHcVJHLxtkRWFUopJGl2O2DmtKO23Y2tmsnoMVPLzlQB+FSrMoO0sFHrVWcGE/N0pgu1ETIYgxPQntU2GS3MwY4ABHrVcSheah39y1OjVJDzKq/UU7CJw4xTWbirsWmK1o0yXcXyjJB6mqSRGQ7c0uVgQtJz3pC2e9Onh8s4zz9aixSswQjfWgE9AackbOcDmlkiKfeYA+lKzLVhhJ7sTTGpaCvFJoaaG0nU8U4AGpEhbOdpArOUWirkW0+tNYVdS3QyAMzD6U64tYoxlZD+IqEMoDig5z0NSEL2NIGGa1SC4LnHApDuHXIqaF1U+tOn+ddwHFaJCK6MV96c0xxytOjC5+YUrRZJxTUWIjWY/3acHY5IU1LHHhQ3ytjqDVq5vYpbcRx2qRMP4h3osxGe0shHfFREsT3qct6mnR+ST+8Yge1NRbKRWBk9aUGTOd34VKzwh9oOSfujua9P+GPwtg1ixGveLdQbTdNHKx/dLj8a7aWCnJXuZVKygeZxah9n/hU1O+peao+XZXpuseCfBvijxEdC8E3LGSJcvIWypP1rzDxVoWo+FdYk0rUdplQ8MpyCKynRnEuE1Iguf3y7up9axpPMWU9fpWzYyRyHbzmkvrZQ24YrGzRRnxyHjGa2rrwqupaKt9a3cdy3/LSErhlrEltWEnmLJj2q3DqFxBGY4pCqnqB3pxlyu6YrXKUnw5kuI/Mh0/UpO/yplR+NVrHRbHTpiv2ZklU8785FdHa+ItShg8hLmZU/wBlyKz55HnmMsjM7HueTW8sZUta4chOrMuyVDhl6d6kuL+6mwJGU47qoFUY7gCTyypFPkYE1zSqSZXKWvPUx/MxzjuapyyZPHSkYZ6U3ae9TzPqOyDdnrUqM38BB9qhxinI205HWqjITWh0mieH5tStTcCbYq9VxWHryNY3ptlVmX+8ak/ti+htTbrMVjPYVlT3EspwzE/WruSoihixxUgXjrUUa+9PxjvWbZVhCufX8KjMbepqXdQzcUrlIZbM0UwcNyKuzNHIC4zuqhzuFWEfb15ptg0RSRSMDtbFSWmnNKy7/nyfTNKFZgdveuw8Hxww2Z+0IHk7VvTZjIsaboa29opc7Mj0qO+0+Hy90cm/14rajvoo5A11H5sY/gPSq+v63YzQiK202K29071tczOQ13yRpzWwjVXPQ471hafbzxxBJDu9K6BrcXVx5lwwVB3NVnlt0mKRfMqngipnLSxpFFUqUHzDFQXEiqhxjd2zWrKYpoiVjfd9KzJrORmyMn2rCKRodh4K8Bya3pQ1K/8AEGk2EOfmjeT5wPpUHjLR9H0iWKLRtU+35++w6ZrlDHMuN24AfXFPSd0GFNaOaQrNmpaXMkMqMV+UHnHeui1XXtNuLKGK2iaN1Hz7x1NcZ9pYjvQH3c1k6ocpr39/HMvyfL7DpWNcuzHPNKzU0OOhqXO4uUgJPvmpYnPeplx6CjaP7orKTRpGwxm96RWyaV0oVMetToVdE0HNScVCmR0zT1z6mo6kssQ7f4qtFlIGM5qknX0q/p8scMoeSIyrjoK1TMpEYjOc9KUgKtT3U3mybo02r2FVpDxzVcxFiJgGznioXt1PRjUpz0OKMHFUmFrFbySrdadgg9anK560wx+5qhaEJZh3qN5OanZajO3ODT5mLlRFvBpxbilMQPK00qRSc2PlQZpS3H3qYwJHB5qIq3rU85cYoUylG3CrUF2SAD1qhJuIpql15FJ6mljaByM04c1StJyxCsKvouRmsmmAnSpUbFNG1TzQ7r6VLESNITTfM5qAv70gkOetZjsWA1OyPxqJMU8KW+7RqAu5c0u70pVizTvI46mpswI+pqWLcDxn8Klit6t2tuZZ0toxmZzhV6Z/GtYJsUhFmkaPawz71GHZTwDWxdaXfaPKI9Vtvs0jDKKSDuFQhrWSURMjAt0IrqVMwbKaycU5445R8+av3OiXMeHT7p6ZqjcpLa484KPoc1jVpWNIsqvb7ThDgVC25Oqn61a3Fhkc00sMYbGa5DVFZZmLY5qRXkDhuaGBU8D8abvf+9TUrA0bGmarc2cyzwyvHIv8S9av6hrzXuHbLzd3PU1zUZd22jOKlK7D8xNbKtfQzcS5JM0h+ZqbgNUYT5NwJxS25XcdzVMm2K6Bomz8vNN3SL6irimPpuBpzKpHOKnlYNoznYN/rFz7ioGhizujl5/umtExjNQyWqtnC/jTV7kt3Kaoy85/KnGVtu0scelONvNGTtO4VC0mDiRSD61srkM1dMdlAa3u/KcdicV0th4w1BIPseqP9ohxgF+SK4QMOqtmplmbHzZP1rWNRohxudoby1uMmCTg9jToic8nDVxaSMh3KxU+1XIdYniAEh3gVftSHTO2hl/hc/jVyFlZPvL+dcjpniC1mlCTbk960L+0028Im2lm9VkI/lWsaiaMnBnQnHtioJY0PPFZVvMbaMRqzFB0BOasLdRyD72DQ4KYbA6ru4GBTWTjvirBjhmQB8MPrViNV27OMDpUSww+YyinPSo5FDA8c1qSwqT0ApstpGU3I2TjkVk4TQcyOdmhYNSHhcFTmtGWNtxBVvyqIp6g0Rk+o7lDJA4zUiOwHWrDwqw4ODVN9ykqWo5ykidLrafmGasrdKQByPeswfMamReKuM2No0UuCB8jkGpFv5lP3yazsYHWmSSbBnJzVqo+xPKdHba3eR4Kv+FTyapDeDFxGin1CjmuVjnkY1Lvb1NUpXZNrG3us2kwOPcVZtbS2lcebctHH6jmuejYAZLYqVLoD5dxofL2DU3bzTreNx9l1ATexXBqusE6n5wKoJKOoarUV/InDNuFS6cGF2iby5PSmNEV+ZgKlh1JSfmjyK0NN1LSvtQGo2ZmgPUKcGl9Wj0DnMbZGedoprQxt25rrNSg8DSwNLp+pXNtPjiB0JBPpmq+l+H11K3Lw39tE/ZHbBNZywzWw1NHKSWSn7px9Kiazkx8r10V5pNxbTm3bDuP7hyKrvp9wv30ZfqKlUprYHJGC9vMtQsHX7yk1vvAwGCM1CbVD97mqU6sRWTMpJjjGD+NQyR5YstbJtbc9jmmNYr/AAtj61tHF1I6NEulF9TIDP6VPFcSpjgflVtrNx02mmmNxwUP5VtHFrqiXSI5breuCcewqvE4ZyF4+tSzQE/wEVXa3YfdzmuiFaMiXAmfKnO4VHHGzSb0OaaI+Pmq9aJ8nyrx7V0KZPKN+bGGFC8jA4q2VjA+Y81XYfNx0q3qWh9uWikWXqQe1eiaNIZ7JHbriuI0mwmu5giqcetd5pVobW3EZYmuzCp3OeqWCvFRkNVnbkUjpxXpo5mittPpRt/OpthpAmKCSML7U4IalAGO1PxgZqWIrtHim8VK7CmAA1KuIbilGKdgU1xitE9Ri4U9RSbVpB0pasA6DrSjFJQpFAC0m0U4DNP8o/3hRcRjNmmEe9SZphHNYmyExTDUowtNYr9KAsMPShevpTjgimZ5pDexMGHQGnhsVWLNSrIe9FxFhm45AqJmH0phbPemt9algNmaouaWRhTdwx1FTcpIUUEnFRNIM8Gk85Rxn9KLsdiXe3pRnvSoysB0pwVaG7BZkcj7ahkfd3qW4AUckVlXuqafa5864UH0BzWTqRRSi2Ws880rbQOeBXMX/i61jyLSMyn1PArCvfEWpXRI8xYVPoKyliEkWqbO8ub6zt490s6KB/tVh33i7To/lgVpj6jpXHuvnHdNM8mffipVhRR8qqB71zTxN0bRpot33izUpiVhAiXtgc1h3t3d3TbpppGP1qe5VAflbmq5rklWbN1BDbeNT97r71P9h3DcOR9aiDAHNSNcueO1Y87Lt5DfscZ+9/Os/VLULbSiL5sqcVotMCMbcGoHJboelLmd7jPJrzStRNy7LZzEZ7LXY+EIZrfT9s8Txt6MMV0Tbie5pqwzOcbSB61018XKtDlaM6dJQd0QDJ6Zo254aryWbIMlhisvxBqUWkW4mkiMgJ7VyQpOTsjdztqTfZ4/emXGlQ3kJjkXcpqhofiS31SUxLbMh9TW4kkgbbtwtXedCXZk3U0cBrvhG7s28yzVp4z/AAjkisY6Tqi8mxuB/wAANeteZg/eoaSUjjpXUs2mlZoxeFi9SHwiJINDgSTMb4HB4Na02oTxriOYHHY1llmz701mrzp1HJ3OhQSNq21n5CLhST7CobnUWYERnCnsaygxBpQJWPGMVnYBZXQtluD61YilZVDRykH0xUMcW6Qb3Circ4t1T5JFJ9qfImUmV5RJO+WYk0n2aRVLZGPrTS53Db0710+i6f4NvIANT1/U7K49Ftw0f51Xs+wHKHbnBoVgp61qa1b6TaySR2sjXgB+SUHGR9Kxgpz0rlejNCz57f3jj0oNxIe9V3yoziovOOOlHMxFsybqTNVFlycAGpozk4o5hG1ouuf2UxMdpDOGGD5q5qndNHe3z3SsELnJTHA+lVWVcccUxX207jsacsVuIhsYFu4xWdcMFzgEfUUvnsDkE5q3FexyKFvIUkT8jWiiJmVFhn/eSFfpV+CbySDu81PQ0y6WxeXdBmNfTOaI1gUfep+zTDmLU14JCDHDsIqGe5Zo/mXmqlxLtf5ScU+yaKWUJM21SeTUOiugc5AJSxxSj9a3x4fhkQyWt0kh9KpT6Ldw5kY/KO2KhwsaKRThTByauIjbPmGB61AIyvXNSiU7dpJxQkF7jLqJYovMV9xPYUyDdJ605jn6UsbbDkGriIkMbY4ByfapZrMQRBnkQkjoDzUayFj14plwO4NNom5TmPXHIpIILiZRIsTiHOGlxkKPWpvLHfmpEkeOPy1kZU9M8Vcb9ClLQ6fQbvT/AAjH9ssZ7DXJZhytxb5MR9s1leIfFuv603l3t7N9mH3bcNhF/Csd5YVH3lFV5rqPIC7mPbCk1sqtQVkaGl6hdabci5sLmW0m/vxMVauh0LW7WW9Y30RuGlGJHuG3n681ztho+sXkRmh0y7MY5L+WQMVSuVms7na/Bo9rLqVY2L3Ro7LVprq3uleJ23IvYe1PvAs8OSNrD0qjFK0yhtxJ9KmNw6phkyKxm9SkjMlXk1XKmrc5DMSNq5qIKcdq5ZJ3KRXKn1pUfGQWNTvGu37wBqqVO7gZ96Er7jZIdx705UJ6mpIlwgyOaVWXdhjxVpEtsbtxS/nVpIoyMjmkMQU5BquUm5UZV555qJiRU9wnO4MB7VCV9xSsMaWLDBpBGpOakVO+eKjmZV+VTk1I0DFV71G7Y57UhTIHrTGj3KVJ4PWtqMY83vAzb8HeG9b8X35s9AsHunX7xyAB+JpfGGg3nhPUP7P1cCO67xg5I/EVs+AviFq3gmye08OwQQPJ9+R13FjVHWdQute1CTVtZkFxev3xwPwrsqUqFvc3M4ufM7rQwYk8xA44HvShSH243Vc+Y/w4qSCH5t3euNU1cuU7EcMTMRkY/CtuxneGLZtwexqtGgxk1bsZI45l8wjaDzkVvCCSMZTuXbUyN812Mx9uKr6q9iVIjkANSeINYtZEEMOFAH3hXF3UzPMxEhNKUrDhqac1wD+7Dgj2pTcQpFtWFQ396scM+KCz4+asJSubJWNe1uMtt84KD2q99nYJ5g+76iubDNndzWjDfTeTsDEfSouh3LN1NIYzGGBHuKzDGQfvVM8hwck1WbcT3xUtkjwAKacikU4ODmpArHvSaHciJOM0mealMZPGRTWt5FG7BK+woE2TR8qKsbeKht/ufdNSruJxUsQjLSooqTy/rS+XgVPKO9hjAYpgwD1qQ9PeoCrE9xUsZbhEfU4q/DdQxDC4rHAYfxVIPrTixNGnPdIwwNufpVZwH/iqtt9KcMirI5SZYh6mniL61EruvenGVu5q1YloV0x3pNvvTTJkdaQsafMJRBlHcU3ylz0pwPNSBRn71PmCwsMKlewNNktx6inqxU9QaSST0qJSKSZVaLaegqCQc9KssxJNMbBrFyNFEpyL6UzbV3aOtRXLSBMRJuatI6ibI4/kIbNaEFzGRt6msy1tLpn3TJgelaUVrj+EA03oxakud3QUhjc+tSoNgpfOrKWrLIlgHfinrAoNPEi04yJ2pJAN2jsKeny0+NFbq4FPieOM7W5rSMSHcuWFpFcLuacIfQjrVkWUeG/fIMeveqCS+Uf3bgA1oWkIuE3Nf2sR9HODW3JGxN2QogVsnpU7SxlQBGAw6EdRUNxHtzi4iYj0qr5jd2rKUrDSLl1cTTkNcTPKyjALsTikjFsyhnmZWHoKqhsnBNSoAvUZNONcUoE0V9HeO1sLi4YJx82cUt1aoINqsT9aiMzhSqhVHsKjMsvTdxUzqpjimivGzoSgGTRcQyKokkXAPQ1btgokDNzWhcW63luUZtvHFZezb1K5rGLb4YYyT9afJD1xWf5slhctBcAgZ4PrWnA6yruVgRWMoNDUinvaF+lWIy0/POfpU4ijZvmFW4o1UARqBTppkzloNhh+UK36VL/Zk0xHlfrV6ztWYBnFaUXyLt6V2U6TlucsqljKt9N8v5ZOtSTaflNysMVoSu275cGoZGZkK4rp+rxsZ+1uZkduqn94KbJb45U8elWipB5XIpgzvyprmlDlNou5WWND941Fcacsy8MPyq4y7jyBShNg+VqcAZkHSF2ny5CXHp0qE2U0a/vFJP0rcigUMW38mlf5f4s1rZMhyaMAoQPun8qY8eRXR5gkT5lWojZWs6kx/KafsWL2hzwj2npWjpl6LRhkFgeozViTS2VSVYN7VTkt29MGplSkilJNHSxsLqINHyv1qRUAAG0iuUs7u5sZwyMevQ9DXSWN4l4M7sP3FOMWRIlfzFbMbVPb6hLGdskbsPXFSxWysOW5pxtJF+6d1aWZncmjvoJOGyv+8KsIsbndG3HsazHikX7yfpTcSD7pcfTiquSbQTn5gpHuKhnso3OV+WqsV9LGoWRdwFTw30MhwWK/WolFMaKVzbNE3aqrQKxycVvlElUbtrA1H9hhx93Fc7ou5opHPNZ5PyGka1kQc1szWcgPy8ioJYJQPnHFCjJD5rmRLuQc1WkO4itloFcbT0phsI8cHBpqfcChbNtXpU7OHHQUstq0XzbsioWdmPEeMVUZpisOZRj5TmoCdrU8PzzxSE5OavcT0AMccGniRvUmhcHvShQaaQmyWCZl606S6HQZqE8U3bVKTQrE6TFj98irkN3MuNszD8aywAOlKsrKcYp8wWNy31GeNspMc+uastrd9JgPJvx6iueSU9hViGfB+YZzVKQmjdfXGlTbPbRE+oXBp8FzpktuQzSpP2G3isdmJ7U1WKHoKpWJ1Oo0zSIb4bY7qFZj0V3Cj8zVPUbNrG7NvIUZh3Vtw/OsVpm+90NNF0+7c0hP1NWoxC7NaW1mVd/lsF9cVFs45zTbbVLk4RZCyjt1rRXVo9gS4tY2HrjBpeyiw5mZsqdKhe23Djj6VbvrywZwYdyDuCc1XOoWv3VlGfespUbbFJlT+z3z97I96v2jS20RjSFGHrimLdRseGqTzD2apTnENClcxTPIXdfoKvaFpf22YCSREGe7U0vnqwNKn3sjg+oraFeUXqFkd9p9lDawqkag471aArhbe8v4B+4u3HseRV628R3kZCzRpKO5HBr16GPprc5p07nWUE1hweI7JjiQPGfcVpW19a3A/dzIfxr0YYqnLZmLpssGmg5pcigAg+3rWyncycWgI+lBzjFL3pG9aomwbaQrzxSb6aZOapAP2NUUnXFI0zevFNzmhjsLShc03NKrkUXEPEZo2immSk3elKTBkgGOak3r/fquXbuaTdRFkmYWGOvNQyykduaaXaombnvWHMdFhHuG6ZxTPOOOuajdgxpo9qdxlhJGPrS+ZjrUG5gOtN3E9aVxNFpZeetSKQ1UjwacHIFMLFl2x3qMsx7mmeaPelV1NJsLDipPc/lSFRjnmkluIYh+8kVfqaxtU8Tabakr5wkYdlGawdZI1jTZrFRn2ppEajLMq+5OK4i/8YXDE/ZI9g9WFYN9rGoXpPnXLYPYcVi8SaqieiahrOm2SEvdIWH8K8mudvfHHylbOA7v7zGuNZC3Odx9+tSRwsR0Fc88Q+hcaVi9qHiTVbvIecKD2WqcUjPy7FifXmni1B+9xT/IRV4JJrldRs1SI26AdKXEePmOaQqW+XmmmNlPXNZtsqw5dqn5cikmlO3G44pjyMDUEkjZ9qlsaQEk96B9ahkk9qRXYHipsWTltoqJ5Mng0vmZPPJpyoOp/KlYLkSthuSfyqT/AIFTwKXYuaBXGo237o5pTNIR3x9KMY4UUDpilqO46GBp8bpljH+1XI/FSFrewiUSrKCeq11YX/aNcn8TudMi78114K7rIzrfw2Ynw9wdQJPSvQpjuGFGB61578PP+P8AI9q9GC+1PMI/vSaD90rbcDrT/mIAzVpIN3erEcMYGOK4uRG6ZUitWb5n6VWu4f3ixx5yTWvI+yP7ufpVO32vcmSTt2qJRsO5XktfLAzJzRFbPIcBjUl5KNxOwgVALgrzGxBqQFurZ4OS2RVQyEmpJnmlbL7sU1VGKl3LQ0O2etShmx96q7nD1Ijkj1qeZlWJkY5+Y0r47VECxPenbW3A80rXAikDkkZ4qJkYetWju7ClCsw5FTyiKoDY70HcBxkVPN8o6c/So85XBo5ShElfvyKe8kW35mwaj4FMcKw+YZppCJVcHGGyKesNxMxEMbyeyjNVU2qeOK0dJ1e90ubzbOUxsR9c1rEllB1ZX2sCpHY1LEg4LBiParc9xNf3BnkUNI/3iq4rS0rSRdttWZEb0biglGNHbpJKOH2enepxpwaT9y7L7PWpqFq1jONrLuHXFXEmtbm3CyWreZj76HFDGRaPpt5DJ5nngfQ8GpdQnumJhkfOOwqv5dyoYKj7R3Jp1nbzOSyHe3oTUtNlJlRUBbDDmphbJj7tOm8yObEqbTUisuPmYgUuVopMqywRhcVUNu/1FaUl1aqMNk1VmvUxtTdj6VNyxlisbS+XNMsI/vEcCtCXSdKLfP4hjb/ZihJI/OsgzxE8g/iKhkuNvMKgEd6akRY04tP0xrvyfPvJV9QAuavQ6P4aE224kvGXvl+B+Vc19svJG+9tPrU0b3G355Sa2hKyCx3Ok3fgmwikjm8OWl0V/wBXJKWJJrT0rx3ocdjNDPouk2Lp/qTBbZJ9OTXmuT/eNNZEP3hVe0FodfqfxD1+8iaBdUlS1PAiRQq4/KuQupYZju2fMTkk85pMKoxioXHPpWE5lqwLMY2yorWeaxudPVVndbnurDA/OslIjIflIz708W7qecfnWPtDVHo/w1h+Hun20tx4w8q6lI+WIgn8sVxXjibRbjxJLN4atntdOPSNjn8qdo2k6bqF4sV/qSWEXeZucVQ1q2srPUpLbTr031uvSfbtBrT2ratYnkSdyE+TtG4c1KLOB4xmRkHpVQgnvirT3AaBUCAEdT60WuIbfW8UEYKSl6odalmYtxTMU7BcQSvH91iKDcvjkkikdOOtRSK2KSuIeZ896QSKT1qnIrYPWqBa4M22MMa0jDmA32ZSny9ahCndmmWqsIwXzuqes3F3GhoiZjhck+1NaNlPzZqRXkRsqcVIoZ87upo1HcrxrhwR2q+so4qDyVVSfM+b+7ipIYyfoKL2FcmTcx61MOB1NR07AqozIaLMTnHPNPMnFVkO1epqpdTStIFgDH1wM1bqEKA28imYsdrHPcDNZbq0bfNkVpLc3kPVnT6jFK91vT97ErH1xWTnqaxVjMRizfeNWBGcck05mRjlYwPoKer8gGpbKuLHBux1xSzKICPmq5HgqKJIlkHzLUsRn+Zu71LHyPam3EPlHMYJ9qWMsRzx7UWAZPHIzDYQBToVderVNtOO1NK89TRcTEB5qyl1cLD5KyHyz/DgVW8vB60qmlcZNH9ce1TCqozmpkLelK+omidTTmZce9R07aepoIIzTT8tSGopDUN3NEKGFGKi3D1p6tx1qdhj1JHWnbxUZakz9aaYEu401mbPWmbj2pQzA5zVc6FyjwrY5pce9N8/jHFMaQdqXMCjYlBUd6POX+9VYtTN3tzS1HYt+bz1FP3L61UjX+IipaljJWZG6daqahOLS2a4KltvYd6lBweelP3KRg4I9CKdNqLu0JnB3viHWLmXdYwzIuegUmur8LXtxNAPtsDxy/3m71qoIzHtVVT6DFSpHEqcKC3rXZXxdKcOWMLGaiy0XEiKq4z64pwh2j72aigwpps90RkIPxrz7tstCzlV4J5qs7YxioxlpNztUiMocd60SGCKzHnpVhbcSnbHktUtvGrdeBVvyljG5GINaxQmzONtcRttfK1GVfdt3ZxV+eZ34PJHeq2BmlJ2BCLlcbjUsbrnJ5qJ1BHBqIKynrWLqNDsaCTj60hlDHtVME5px3YyKybbHYtw/NKOc1cP6VSsF+fJq67BRTSYhrY70gCngE1CzEn2pY2xTQieNWzwauLI0cfes4rvcNuYY9KsvKWQLXXB+6YSvcp6uqXUJWTG7saxLWaWxm2tnZ7100FhJfSiOIEn6VPqegSQwbZ4xnsaJUZtbCU0upn213HKgKsG+lXreUo4YHIrmbqKXTmLR5xmr+n30boNzYb2rFRcWW9UdpZXSzJgcN6VaUAnmuWtrpoyGRufatqwvlnXbKdr9veu2lNM5qkGaWFI6VXm+V8Gpo+B1p0oEi47+tdSs0cyM6VSykA1UG5SQa0jGR1qKa3EnqDUTgmaQmU9x9eKfIihQwk3etRNHtbbnNOhA3/MMiuSULM3UgV1XkHNNeTPUVYmjhyDDlfUUeWNucURuSynyT8pwanhLIeeTTZCMcDmn286kYkjJNbwquJEok2/cPSoZbdZASvDVYj2n1FGOeDXVFqSMtUY11bc4bgjvUVs7RScNgjvW+LOW6OxI2kb0ArNvLCWCQiRWQjsRVciGpGppmoPIRGNpfpg1sLNKp/ewn6g1xG5lPDEHsRXR6DrSbktb9cg8CT/ABq400yZSZsrNE3HI/Cgqh+62K0f7KWUCSGVSjcg0yTS51Hy7Wrb6k2Ze0aMuW1UjIySfSqr2rA/4itV7e4Q/dIpoVxw65+orN4Nor2plKZIjwx/OrEN9Kp2tzV5LWOeQIF2sfXpTrrRZ7dhwM/7JzXPKi4lKVxkd023LKyj1xUqzwyDAZT+FVme6t1KsisvuKoOxL7lXafasWizZ8iF+QoP0qC4sVPzRsy1Ws5pN+3cF+pqT+1Ylfar7yOtYygmWmyKWykK9yPpVG4tZF+4p9+K249XtGwGbafpVoG3uFyGU5rP2XYLnIPZsxHODQLWVeozXVSabGx3KcVRuLKZGwuSPpQlKI73OdkVlblcH6UDmtt7WT/lolRSW6bcbaftH1Cxl0tTzW3HyNzVYxyq3zKapTTCw8IacFAoGCPvY9qbk960SEIyrnjilUkdDUe7L4qxCVBBbmqSHcnhuJBFtZAffFOSQuMiMkDqakWSMoR8tVJXCgqrbc+lVcmwlzOXfagA+lWdKgtZLlf7RMy245YoMmqIkWPLYBPrVm21maOPy/k8v0K0RkOxr6m2iu6/2RaTwKOrs+d1QqSV5IP1qj9sSTkcH61JHNWqkjOUdS1IqMvzItVhFGDyqn8KcbhejcfWnLhxuU5FXdMkYFUHIXBpr5HKsakZMggcGr6TaT/ZLW82lySXf8NwsuMfhT5RXMoM+eDUpklQD5gRUcMJHJY1P5ee9Q4j5hy3mBhkJ981MkysM4xVYKueTSsOODU+zQXLoaNh1/OmNxyjYPsapncB3o3sqnk1Li4vQakaNtf38JHl3b4HY8ita08S3CDbcRJJ7rwa5Pzm96VZpAeCa2hiKkOoNRZ39v4gspMB90Z96uLe28g+SRT+NedJNI/c0CVw2Q5B+tdtPMZL4jN0kz0ctmmN161xFvqV/CRtuGI9G5rUtdemGBcRq/04rshmEGZSonQnrSjOKzIdYtZD82UPvV2O6hkx5cqmumGJhPqZOm0Td+tOxRHg9wacRz1reLT2IatuMopSKjY81ZIu4UfLTaOfWsnoJmCJBmmu4NVDJz1pPMqLHQTGljIzVUyNmk8xu9IRdkK7feod2Kh81ugbik3fjQOxKz88UBmqMtjnFKsnPpS5hj9zUy4kZYHIODjrQWyM1BOWdCvYisK0rIuG5wuq6lcfbHEkjsM9zWa02993GTV/xPbfZ7gn1NZEe5jwa8uU2dkSwTu+8fypvloPvNmjbJjkimMrD+KsW2Uh6tGDip1ZccHmqLLhdwk5qPzG7tmlqOxekn2jrUDXJ/vGq+7PrTeKBlxJXZNwphuMj5mANVS/y4GaYaALBkOc7qilbdTV6UlJjQmKcvFNNN3HjrSHYnB2sM4qbzOeFyKpNL2NM87nG85p2JNFHXd8y4qTdGOVNZW8k/eNSW8h3fe59KLAXzIT8qqKjYY603fg5yc0NIzDPWlYExa5T4mf8gyL611Kk965X4m/8guL6104H+Mia79xmJ8PP+QicV6WDxXmfw94v2J6Yr0ITKOhNaY7+KRQ+EsHIPUinpNtHzc1UlvNo/1Rb6VH9pLj/Vla47GpqozSocDA9az3Z1lyp5B61YW4i+zYDbTjpVTeN33gaTSHcsT3E92qpcMpVemFAp9tZxM2VBPtVU1PBLJH0qeRFXJLyNEXGce1UxDn1/KrpXzDudqa0ij5c1nOI07FT7Mp65/KlW1UHjNWkuzHwER/qKYZHZi/3fao5S+YgeGRedpx9KiJY+tTyXUx48xsVFGWZ8DGTQTzDQX9M/hSeY6+tXRHsxv4PpimyYlYADae9AJlF5N33qYNjetWriIDjIqq0OeelKw7sGVCPvEU3y1/56U9YAR1qMpzik0ikxRbL2cUklvtHDZp6xkDrTjvx3oAbaT3FvJlOfrWgdSldgSoRvUcVQUSZ6mn54waVwsX5bt5QPMkDVbsNQeFdqupX0IrDJx9KazY78UXA7K0vrmaBxHbLMnc+lZM0j2tx5jblXPKg4rDhupoWJhmePPoaJJpZCWeVmJ7mtacktxHuHg3wDoep2cWsa3a3N5aMvCRSY2/WvOfG2n2lj4nurfSC0enKx8uNjkr+NYdnr+vWkRgtdXuoYT/AAK/H5Uxry6mbdPKXb1NFaaktBx0ZbisZJmx5gB96Zc2ckAO849CKriSTs7U0yTNwzMRXK4ml0QuvBy3NJCTnHWpDH35/GlC4OQOaEmguOVcmn4xxzTFbbyadvzzWiJY5V5zT9gPOcUsahuM1IV2cZpvYRVcc1GwyKnlGc9qgx1G41lJXKREysqllNQPNL03GrjRM6kZNEcaxxFGTLHvQoI0UikgaQ/MxxUyHYMdqd8q5qLit4xQcxfdLRrRZIrjEueUIqvtOM5GKYkIxu+7Upjt2tzukfzu3pV8qI5is6MX4qTyzjFMK7ABu59aniuljTLAE04wT3J5iq8bqcsDimTY421ffUbdoGDABu1UUuo88pmqdOIKTK7Mc9ARU9uG/ugfhUqlZ3GIwtSzlYwNoNZSSWxZXl5PC01UYj7pqVPm6cVOq471ncLlD7PcPJkNgemKsCF8Y5zVlSFyeaX7TGB/q8n1obEVFjkU96sRhgORThOD/DionlJJwcVEhk9ITjvVYyN/eqF5mBzmpuXYvM24EZqfw9rE/h+9N3Z+U0v/AE1QOPyrOgk80e9RXMbKepJp3FY0/Eeu32v3hub7y93YRoFH6VlEHGCaagYCnjLdATUspCKpNSx28kikou7HpTxGNnPFWbOSKOMqXKmgRBGzx8dDUqzevWo7h1Zsj+VRKrNzSYizJ+85BzULqw5p6B93GaldVI5PNAFTzPmwakHNBhXNAXbxmpbACRTGPpSt1oC5FTcB0WQc4qytV0qRN1NMGTjaOWp5YY61GvSncgUzNXuJg0yReDTix9ajkOazZoiPAzgUoVu1IOoqTdUu5okmJt2jrTSwHU052wKhbmhIfKPL/wB2mE5ptGQDVpAHNKOvNIDk460/y247D3piuiOV1jUs3AHU1UtdU0+Wfy/PUtnpmtV7ZWh2uwKntWfHo2mxuXSzjDZ61rD2VnzXuRJs0gqMoKE4o2jPJ5pkXyjaOAOlO3HNczsA5UpWVQKepwnbNQSMxNQABueKmjIHU1GihVzTHfng07XYFhpMcZqIkmot1PQ8VrGAx4U8VMseWHOKiXOasRPgg1pYmTLCqygYNKZXYYzR5m4cChAc+1FyNxyjio3bJ7YqSZiQFWoDwfSsZXZaSHjpUMwNDMf4aiZ2IOcms+VjuHmLjvTklHqarSeZjdtbb644pkb5NNQHzG5Z425zT361nwztEvPK1ZiuoWHL4PoauxNyXtQDSZUjKkGhFZiAq5zVRp3YnKxIjknA5rb0jRJ7lhJJlIz3IqTR7XTbaITSybpeuD0rTfWoo12qRjtXp0KEI6yZyVKjasbOn2dvaRBYlXcP4sU+7jimiKTYwR1Ncde69cs+1Zdqe1Ury81N4S1vdmVSOVxzXo+1ppWOblbY7xFp8UbPGzJIrdMHmuWmsza8ozMvpjpU6XUi3TPJlz6MaupHPcruETAfTivJxMLu6OimyjZXW1hyfxrWjmZsFSRWZPYlcsvB7ii3lZDtJrgu4s1smddpepAERTsfrWydrDKniuJikyOtbGlahIgEbsCD0z2rrpVe5hOl2Np1bPXio8GpUkWRc0FM9K61JNGDVijcQHllFVo23nbnaa1tpH3hkVWu0tVO4tsaplTvqVGZHFC3G5sirbW22PcP1qpBOCdoyD2NWf3rjGWNZONi1IrSRK2eOaYIEAyzbTVkxyqe4pHgl2eblSPY80uULlUHa+Ac1aCjAJyKrSyD+7z7CohPcEcDiqi+UTjc1IJZIjujcq3qKjuZDMT5xLE96gtpmbhhU5GeK6oTTRlL3TJvbML88fT0xVFt3SuiaNcEYqhd2a8tH1rdSsLcveGfEk2nMsFwS9uT+Veh2dzb3lus9tIHRhxXjzoRwav6Fq95pU4ML5iz8yHkYruo4nozKcGesbR6D8qiltYZPvL+VQ6LqlrqduskTANjlT1BrQ216KUZI5noZcmmL/yzkI+tV5bS6jHGWHsa3MUGsZ4eLHGoctMrA/OrA/SojFGx+ZR+VdQ8SseQKbJY28y/MgHuK5amDTWxtGscldW6GFvLT5vauTnS6tZ2yrKCe9enS6IhH7l2H1rPu9EusHMaSj3rzquAktkdEayOHtrkM3bNa9rcZUetLe6G0cpkFu0R9B0qOIrCoDqc96wVCUXqi3JM0YL6WI8SH6Hmra6sMDcgNY37uQ/I/wCBpTHIo+UFvoKpwRCZvLqVpIMONv1FJJDa3HKMM1zrXEkB5BB9CKnW9LAHaAfUVnKhGRXOaMmnsvTBqu1q24jYfyp1pfSr1ckehq4uof3gCDWMsLbVFc5kzWaMfm+U1DJZQ7DtkOa6GeCG4h8w5X6VTWwVhlJVb2rGUJx6FXRzS28pYlQSPpSYYHBzxXRmF0yNmB9KrG3g3ksAW9jVKVtwsYjbscE1ESc9Tmtq4tYyhKZ3dqyfs9xvO5SAPQVrGSYhjqSO9MC+taCW7GLIU4qo/wB4gcEVWghn3elAmkU8MRUyxZXnOahkjwxpu4EjTOwwzE0JdSRcK3HpUPIPNMfk0JsDasNXijI8+DzAO3StJNa0+Z9o05Y19mOa5VNuKcGVTlSQa0VaxPs7nQXMkLSlosoPQ0wTLWLbyN5u8yE1aedWPy8NR7W4uQ0Q4IyKkjO4+tYr3MqnCuadHeyqRk5quZE8psOpA9qqyP27VCt+W+8TTjIrDcOR7UnJMfKPiPfGanQgdRVUXEakDOKkWWJjw4qQJHIXlCRVG6Zh8281adkI4bNQSRh+KTGiexljZRhsnvVo7c53EVhJut7sbQcegrVS4jK/MDmkNokaWZT8rAinxXsinnIqESRnpTXMZByapTcXoLludPoOqMzBHYsD0ya6RXXjnrXnmmuqH5WzzXYabcCSIfN06ivcwVW6OWtE0mamZAPWoyx9aQk16iZzWJtue5pvzUxWpd9DVxM5FmApu9KglY7epzUG5h71y3OgulximmTNVVYmnbsDrRcLEhJpyPVdpgtKsw60rgXQNwoCgVWE2ejU4O3djUuRSVyV2weOKjPXrikdhj7xJqFmP941EtS0itrGnw3sBDAFuxrh7u0ktJ2jYEDsa9A3Y65NUtQs7e7BDrhvWvPqUuXU3hI4ZyRUbFm71o6vZpaudsm72rPT5uRXMzRMaLdic54pHgI9KsBXPtTCH3YxQO6KwRs9DT1hbqVIFWDG+Pummszj71JgnciKJ3zTDsXkA1ITUkaLJ97NFh3KgbnGOKkMYxVs2sYXJGBVOUbCcNxSaKuM8jPVtvvUci7DgNu96Hdj3qCSUk4U0hokbbjJ61WcZbjIpHkJ+UmnIjtRcLIB9atWgTI38e9Nt7YvKueF7mtl7fRLaOOSKSeSb+NXHy0hPQpnb2GRTYpF3bTwKt6ldWsyqtvgccgCs4RNnIP1pCsaAhiZMiQZrifiaf8AiWxr6GuoXKCuV+JTf8SyM+/9a6sC/wB6jOuvcZkfDpGa/ZtpK9yBXor2pCGTGFrz74calPYXMiRhGSQYIYZr0SPVrnyCibFQ9sZrTHr96OgvdKbqv94CoGiY/dlpZJGLljjP0pWm+XbgVxo2sMSJycFs/Sn+Tg9aLadYW3Dlver8GoxFwZokI9MVSSZL0Kce4Ec1cQps5YZrbg1LQZIdkulRs394Eg1A0WmSSbltwkfpu5olDsCkZLtxw1QH72a1L/STcyA6b8sfcMeaoxaZd/axbfM7E9hxWTjLsVdEB65xSDzHfvit/VvDOp6bYJd3FpIIm/ixWRCrZ44FYO6HdDDCSOKmsLFZ5Cs06wADqRmnYpDUXJEiWRZWjZtyjoabL8mW31IrYNQXEbSEkH8KXMxpXKUsx3HnNIs3rTpLZvQ1F5Yx15p8xdkTCYAdKjd93NOVABipVVSMUXQ0hkbA4qRulKsKg8USK1AWIi3NJyaeVPpSqM8UnYYzbnrSNGvvUhX86coFKwyuIl+tPEQx0qTb82aevFUmFiERhTnFWIwhHJobaRQq7R8oNNCaHjHalAH0pvzehoDH0oFqPKrjvTFTPrTst703eAetKxSHrGM89KJkh42NTGkB/ipGjfGQMj2qRihlTO001p2b0NRspz6U6JlRvmXIpDYNIxFJGvOTTtyySf3RTnVRwJM1XKIcGxQ+3HNQlGzlTmpDE0g+XrVxiTzMquyq5qLz13fIP0q62luRueTFVJ44Lb7zAn61qkS5DSzPzgmngttwVzV63MJthIVZM9CykA/jUMuGbt+FO6FdkAjZhzwKhks2kOBIB9TVx2ygUnAqByqDOfxqXJDimZ9xazQnDDKn+IUiRHOOSasy3rEFV6VCkrA56Go9oaWL9vGI4s/xVFKW75pkcrk/ezSSynB5FQ5XLJY2UDrTxKo7isprsbtq881PESwyzGokmMtTSbj8pqH5u5pjuEHU1WaV2PU4qUmyrFzc3Ymm/NmoI5GHXNSrJk0NA0SCmOKmidehxSyRADd0HpUlFWN2ifK1aEyyD5uDVeQp2FRE807XEXwoPTmrMEZAwy4/CqFpMyH1FaH2uRwM447VKiIdNFlflqDysHmtXTBaysBdlkXPLCptei0qAoNPuPOz97ParsS2ULK2jYbpMYpZ1hV8RDiot/y0xmJPelbUXMObFM2jNG4+n505ee1LlYrjGFRMeaskU11HcVLgVzFV+D7UBhipnjJFQOhAPUelTYY4P71LGzYrHtYtRNy5nZfKz8o71qIzKoGKqdPle4E4LY607zGxiofMOO1ORgazfmMViabtz0pyYLYPShpEU8VGoDWQqKVcZoEm4Uw5plkj8imFeKQNTuoo2BMZtBqxZWXnSgSH5M8mq/2JmkEi3Uif7IFbAUJEMZzjr61dl3JlIjuLW3glAg5+tR6k6swCYAx2FEhLGoXXd1NDViU7jI1/vE0hxmnRo7NtBJFTpa/PyxNRcRXA54qaKAsCxq2LZVXJ4qKaQRxkL1qbDKznnaBSBdq7j1piMd2TzTZmZz04qlAYkk2eF6U1VZhkGk8tgetTR5WtFFCGCNgeSaXjNWUUP2qGWIqxxVCbHrgjg1KEIHNQwKSwFXljOME4qJBdEQYpjFSpdBeGAFD2+R8uTVOdHVvmBqOZhobEU2nNbN5gfzv4SOlUGbk1SLY6UqSNnk8VSaAtd6UKc9KWEqRUh9qV2K6FuJSbQxcisuCII5POK0gN3FRFdpORkVcdSW7EMjLswKrHr1q3cSuYPJAUrn05qoowavkDmJ4GkHCsT7Vai1C4h4OMfSqIbHPSneccfNyPpTV0JmrFqauBmUA+/FMuNSCnCsGrOvYrZUTy7hZCeuBjFVtu4cMCRWqqSFyo1ftzMOUU1ZsL796FDhc9iax7d1WQLNuVfUCtAw2fyypMWI9RWsZNsiUbHTvodvdIlwDsk68dDVyO4vbSEx/2fDIgGAyHJP4Vzuna6bP5Xcsnoa2bXxBYzY+Zlb0NdUdUc7bRjX1zmdjJbyREn+JcCq8sEci5Xr2Irp7gHUFKGEOD7VQXw7fozNCoaPrt71x1sLOTukXGojmvNltnG7JXNa1rcwSAFD81Nu7RGzHIrK49azMyWFyrhd2D0PeuNwlB2ZrdNHYabeDhWPNbEMu41xseoQ3ZDKnlSeg6VsadfYASTI9zXRTnYxnBG04cn2qNo4yw8xQSPUVJE26PcpyKikDbq7YO6OV3RLNBaNGGLbSPSkjureMbGLHHSgYZOahaDAJzmicS4sfJd+YDsU7fWq8kalN4c574qSNdoPIxVqN7aKADbn14rCxdylHCeGKnHrimT7bchyflNXhdMx2LAfK9cUwrGzlWXcvoarlTFcjso7e6u4IWnFuspwJSPlB961vEeh3OgSoLiSOeJxlJojlTWPcxeSv7r7ndTyKrlhsz5khH90sSB+FFkgtctmRGHFQMDnpS280OQGz+FW0CHlRkVpGr0ZDi0ZN1a+YNw4NZrxtGeetdPIqkelUbi2ST61smK5nabqFzY3KzW7lWHbsa9H8M+I7fVo/Lc+XcL1U968zuImjk6HHrTIJZbedZoZCkinIIrro4lp2InSTPa91G6uV8JeJkvlFtfEJPjhuzV09erCakjklTsSAipY+lVlPNWYs4rUgkUCnEUi9akVcjmm4pgm0QtCj8MoP1qtNo1jNktAM+wrSEYz1qToMVlKhCXQ0U5I5q48LWb5KblNZ8vh++tW3WsxNdpimla55YGD2LjWZ55ex6ip/0mBJMd9nNZ7CENl4GjPtXqDwo/DKCPpVK60eymBzGAfaueWCa2NPannYSNuEkA+tDRMv8Wfoa6688MRMMxtWVc+G7qMZjJrnlQlEuMkzKhlmjPyOw/GpPtBjO5uD3xTpba+t/vxbsd6rNMuf3sJX1NYuHkaKxct75WYq7ssf50jT2YY4598YqqBbsMo9NIx0ANZOhF7hzNF1Wt5DhZMexFK8flr8uCD3qjz7U5XZehrGWGtsNVCQ5wV6CqX9nkylsnaasebIH5TK+1T+YmMoWB9CKydKa2HzopXFukajbkmoBAMfMK0+HPzYp/wBnUiqTktwbRivb7jTGtPRua2WtVGSc1WeFt3y81XOgRlm2bPOaZLDsFbIt2UbmIx6Vl3Mu6UqBgCi6exSK0XDYwamCc+9PgXJzkVZRFU561SQ2ypIp9MVH9a0JI1ZeKryQYquQzUiqx54pY5GUY5FWFtyR0JpkkW3rx+FTylipA8o3K2aJYZoBkqT+FLbTPC3y9PpWjb3rBgdgHHU807EGOLuRTU6XDuPerF/EtxmT5d3sMVThHkffqWUlqTxffDEAn3q4kauMkbfpWY1wu7girUN9FGoMitj2pJl2FndYmI37vwpsNxGfaphLY3R4kCsexFL/AGS78pgih6isTWMkayg7gBXTaNKgkHzDBrnbLTSjfvFJrd06xhVlYqc/WvVwV0znrWOnUKVB4pSilarRuETb2FSiViPavdWxwN6ilVo2ik70uaExXODdu5GKicgnhsU6T5hwc1CcjtXFzM67CmTaOuaaZuOaaynsKFiJ5YkfhU3KsOMit1zSh1z/APXoNvxkNTSFX+EVLYrEqsnpTvMGOpquXVahMzb+KTZaRd37hjJpBLEPlJ5qrvf1puO5qbjsWzIAflJpruSKrhhndS7t3es5q6KRzPiGMrcfdPPc1Tt0WurvbNbmHa3Xsa5u8s57WQrsYr2IrjdNou4EKvXFCyQdGqqS2cMxFA2+ufep5Rk122V/dkEVVO5hzUjexqF2560mikNZOKYLgpwKR9397ioin50rMZOZ2Kn5jVWRmPXmpIk+bDNU/lxkYLYosCZnMkjH2pvlYPzVduMRj5effNU2DMck1PKVcaQqn+tO83imlPU0myjlKuKbl16U1pZH6saBGTU0drIRnHFVyNhdCW2ferokGAOTVC5u7CxTNzeRLjqoOTWPdeNdLiYrZwSXDDu3AraGEnPoZyqJHTlSw+XrXF/EdGWzRSw69M1DJrfibVmKWds0SHpsXH61l6/o2rWlsLzUpdxY9C2TXbhsHyS5mznrVbqwvgoZvgK9HtLYsPvDFee+A4vO1Hbu2134hkgP+saubHr96bUH7ot3AqHhs1SK7elXDlvvGnxx2sh2zM6/7q5rg6m5c02fSV0mRbqCNp/4Wwc1nw6deTwtcxQOYQT8w6Cr89vbxQBomVh6d/xrbt5tDn0kJbWt9bXg+9skzG1WhM5mKJ0Xr+RqWMsDzmrdxDGsuVDLnqDTCuw5IJp89hcokcnIyzLUwuGgfzIrpgw6EdqapVz0IplzAskTKOhFHtBOJqHxTrs9r9jfVGuIMYKNgis44Y/dAJrE0PS5rO9md5GMZPy/NW13rKokyVceISw64pjW0h+6c07c23GantZp4Y2+VWU+1Zcg7lE2rbslqciFRtx+JqVyxOQCKMtUuI+Yhbpg1C1vG3qDVplyKiPBx3pcg1IqtZyDo4xUTRPHndWnHlqbfQF7Yy+Yvy9s81DiaKTMku27hjTw7Y55qsWXd15qwuAPvUWZSY4Sp3yKUsvamFQwpmxlbg8Umhpk5pyKzVEN1ODMO+KGxomEf1p5jCgbs81X85scmgyMw5bpTQFnyuM/Nj6U4Ar3qCK6l27Q+R6GrSRrLD5iyDd3WtFG4rjSRimbowcmpQvH3aqXCtu6Yo5WhXFlk3N8vSoximjr70pYKMswA9SaloYMp7U0Oy8A1SvNb020B824Ukdl5rCvfF0bZWyt2Zuxb/Ct6WDrVPhiKVaEd2dWrMeTVe61Czt/9dcImPeuOkuvEGp/KoZFP90bRTIvDt1I+67uMeo6mutYGnBfvZ2MnWk/hRtXviqyjJWAPKfXoKbpPiKe7uRG9qwQ9GUU200Wwgx+78w+rc1pRKkePLRVx6Cpl9VjG0I3fcE6nVmrubaMHFEdwUbbkk1VE/HJA+pqpLfRxzj95GT6Bq5eRlcy6m1eSN9m3ebz/drHmCyD5mY47Zqzf/6XYfabNj5iD5k65rPsXa4g3v8AIw6g05QklcUZxbsddaTLqvhww3niBYTbj93ayRfe+jCsPzmVdvf1qk7MvCtxTPNk/vVztnRykxmm3EyZK0r3ULqEVCKgLMw601QFPJpXKUSWNVz0pXUjvxSoyY68087WXrzUNjI4xz1NQXEMhDeW5ORU3Q1YjGBnoaFKwkYVna3aOztzz3q+juow1WrhmzwaqlHJJwTWkp8+rGkIWLHk8VIu32qPaf7ppQvPepZZKu00eVk5BxRHjNS7hUN2ARFK+pqUszLg0zOalHSpuJkDQ9xUTLtq4OaZIvBoTFcgj6c1Mh5HNMC8dafGhz1q0BeV32bdxxQFOcmmL061IHK9abZLBwe3FIOeOSaf5itSxf6xW25APSqjZkscLeYJuKED6UwZU4rde6hubYIi7Co5yaxyJIZ2ZSGHuMitVBEO4zOamitZJvunFOiaGQ/MhDe3StSyAjh6ZJ7mspIVynZ2qQv+/wAt+FTXltaTL+7Uo3tTrlxjLGqiXI3nniuZpmiehEdOAH3j+IqP+zzn79aIl98j3qre6hZ2q77i4jjH+9RGDbshuaW5V+wvn7wp62LY+8Kw9Q8caXBlbcSTuPQcViS+LNdvyVsbYRqePlXca7aWWV6mrVl5mMsTFbHYtDHGT58yRgdycVi6nrOl2hOLpZW9FrBh8O+INTkL3lw0at13t/StvT/BNjFhrqZ5z3A4FbfVMLS/iVLvsiFWqy+GJlf8JW5l22trvH510GnXn2m3EjxtGx6gir9vpOn2Yxb2yJ79TT2gyelcuInh5K1ONjopqotZspMw3cNU6HIolW2j/wBbIifU4pY/KcfuZFYexzXI07bGqaJVYgU8SEjljUW1vekINZpgT+YB3FB+aqpzmrVvGzAAVTYiW3GDxV2KJl+cgjNMhj8r5u/0p8lxIw4YYFSSV7uRuRzgVTkLEdTViWTcSKhxTSKIFp21ieKlxUsMf1x9K1SE2QrGxPQ1IIRU4TbyTgU35ScDrVpXIG+VtHHU1JbWrMf3nSprXyom8yQlm9KspLbTPlgyn2NaxirGcmMFnGvzKuKsrZqYt2efehl+ZQkjMufSun1RdDvNIt47G2e3u1H7xyThvwpukZ89mceUlU/dGPWho96/MAa0buxCxlkmJx1yKzZllKYhVmx1NYTpWNI1AsdPgvJWjFxHCR/f71Dc6QwkKqysR0x3qG3XfMfn+YHpV64mkVVBJ3DoRWFrGnMZsitbttkXYR2NAuAfSuptJ7C80prbUrVZbj+CYHBX61hXWnqrFYsvjoQKpREpIqpIN1TjDCqIDLNgnp1q0syjgmtIoGxk0LMPlqL7K3901Z8zjhqaJDuHzVqjO7IDYsf4TUEtrKAQpIrct2+SiaNH56VVg5jntrJ/rOv0prB2OVH5VvLbQs3zcj3qV9MjdPkmKe+3NHKHOc2vmE4bNXbRBwH4FXY9NmaUxja4/vdP0rRt9FiXHmSMx9MVrGDsRKZQFrAw5GanssWkm6NQV9xWn9ihjX5Rx9aabdCOAM1rGTiYt3Oj8PXlq8eGmRX9DxW3uBGVOfpXnjW7A8HH0qxb31/a/wCruGK+h5rtpYiKVmjGUX0On1fSoL1CygLN6+tcvdaaEYxXIxj9a1bPxDk7bpTn1FXbqe0vIeWUHsT1rGtTpz1iVCclucTcWbWrGW3YkD2q1p99HcAK/wAsg61sPacHoy+orOvNPgj/AHyOsbDvXnunZm6nc1NOuHQ7VyVrRWZWXrzXJWWuRRyeS08Mhzj5WFbsN0kihgg/4DVwbW5EkmaGec5pzNuXiooJUYdcUrumeCa3VRMzcbELxt/eJFWdNn2RPBLhkb1HNQszEfL1qANKG+dfxFRIaZv2bxwQFVwynse1NnltZCD5e0j0rOhYn5ecH0qZYwkgL5IqbjsPvGDqBFCSaozWc0mN0ez8a2o5ol24j4781TupvNkKgnHah6jWhjrAscu1mIIq3HlfutUw01Wfe8hx6ZplwsULbVYmlyjuK9zHja2N1Rj5uaZ5SuckfmKl2rFHubO31raMmRKKK1zD5q4zWNd2rwsT1FdEojkdEVwC5wM9KsazoF1bRq1wyBXGVKnOa2SYJnHoXUhlJBHQg12vhPxSwZbPUn46JIf61y91ZyQk8Ej1qqo55BrenWcGRKCke2QlWUOrBlPQg1OG4ry7w34muNOkWC4YyQdOf4RXodpeRXkCzQOGUjtXrUa6kcc6bRfEgzUglUDrVJMtTmVl6muowLyTA96lEqnrWWCfWpUb8adirmjuHUU5enSqaPt71KJeOtAicCo3HJpnmNnrQXqWjRNikYppz0o3ZpV60uRMOaxC9ur/AHowfwqnc6JZzg7owCe4rUpw96l0IyH7Vo5W68Ixtkwy7fY1jXfh3ULbJjBZfYZr0X5cdabzWUsJFor2rPLXWeH5Zoz+WKaCjeqmvT5oYJh+9iR/qtZl14e0u4yfJMZ9VNc0sIaKorHB7SD/AKzinc9jmunufCm0fuLg49GFZlzod/bklU3j1FZPDyQcyM3b3pfP2ccmnSpLGcSxMv4VDINxG01lKj3RSkSpdKThgceoq1FDHMheCRMjsxwao7FxyaaYYyQcHI7isJYZPoUpks0cmSrZqq2nKxL4Jqd3YcF+Pc0iyAHiQD/gQrF4az0NFMhFiynIXApPKbdjaTVn7SR/y0U/8CqeG4yPmXPuKPZNCciqu2MZKA+oNRhVY5VcfWr0n2eQcrg1WlVEBwxxUe0a6DSKt1Ibdc7cms95nmbLHgdhUl+3mHgmobdWLY2nHrihT5jRJFhGXjpU6xlvu0gjiVc/MDULySbSqqw96qwWHSq6dTUDjcMNU8McrL+8BzUn2Rs9DUcjY7pGa9sxORTxbFsZrSNswH3TTlhYdqFTYc5nJaYYNjpW7pl8y4jdcgVXWL1qS3t2MmUzmtoUXciUkbEL+YeBitqwgHlhj1rK06znUgvjbXQQAJGFHSvYwtK25yVWJ5YpwX3px5pM16SOUBminDFGBTA87DDHpSg8dTUUgbHy0ibgPmzXnNnakTZ+tKGI6GkXOKdt4yelQ2UJk1BKCW74qwOeKimUg1I7ERi3DkmmmMR9808vjvTTJ7UrjSGnB70BTj1phbceOlKpOeKGMdt57ijBx1oMhAwadG69+aQ0riLuweTUm0NGVYA/UUq7DnGBS49ajluFmjNuNMtJc5TafUVnyaJ8x8uXj0Nbr7A3BNQvyeOKTggRhPosuMiQVTn0u7jyRHu+ldOen3jTRWTgWcc1vcDP+jyY+lRPHIp+aN1PuK7cDHO0flUMqLIfmVT+FT7MZytpbPIcNG31Aqa4sbkL8kJI9a6NYx0AAqtfanp1gpN3eQxY/vNzTVJvRBexyU0Mgk2srA+mKmh067m/1cJ/EVHrHxG0G0JW1ia8kHTauB+dc7e+OfFOst5Ok2HkqeB5aFj+daxwk3voS6i6HTXGmTQgtcSRwr6uwFY11q2h2bMJdRErj+GMZ/Ws6Dwb4t1pxNql20Cn/no2T+Vbul/DbS7YhryaS5cds4BrWOHpx3ZPPJnNz+McyeXpmntIT0LAk/kKYtj4213lVlghPY/IK9LsNJ0/T+LSyii9wvNX97nirUox+FCep5tp3w1kc+Zqd6zN3Cmum07whpNiAY7GN2H8Tcmtq6vLe1QtPcRxgf3mFcxq3j3R7UNHFI9w47IOPzpOVWQJRRvrHHGNqRooHYCsvxNo1nq1j5VzMIQOQ2cVx11421a+YppenlQe+0sarNovi7WcPeyyQRn++2MfhVRi0rt2B67Gbq2mQ6PMWsdYjkYHop+aiz8VaxCQHkFyo7OvNdBp3gayjkBvb1pm/wBkYFdPY+HdNtIvkjRR/edev41NTE0Lcslccac9zmtH8ZafJldQtpIWPRlHAres9U0yYhrW+hLehODTJ/DejXjsJYQuf404rE1TwB5ZLabfYPZWrm9lhp6ptM05qkeh18Rjdt8nOf7p61YWRdw2fKK8yay8VaM25fMkQf3fmFW7TxrcwME1C0OR1IGDUvBTteLuhqoup6GxG71pjMM81gad4r0e8wouvKc9nGK3rby5xuSRZF9VOa5Z0prdF86Bdu6pBtFSCBcd6R4wo6msXEakhpUdgKRImY4FVJ7qSJiAu4U+01BC37xG+lCpktllomU8qT9BmnM0ipsZSo9xipU1NlI+zsF+oovL2S7w11IJGXpxjFHKxXIAnPtTwiEZzUQuIwec1IJo8ZDUOPcLjmhUr1FUpky2Mc+tTvfRRn5+R9KhuNRt2H7tTn6UraFJAi7Rz1qG4dFDbuQe1V5bh5GznFRTMWXJJNSkXZlSWGJd0wLewrIP2+eQlN23PArUk8zOQwxVq0s5ZF3oCR3IqrDuU7KG6jX95J+FXQcdTUkllKi53VUkDKDkGpaGmTCRQetR3spRAY2w3vVfDE8mmyFWXaXAPaosNMas05+8yn6U/wAyRhjcMVXCsvLE4qObULS3B3zKMVUabfwoHJLdl+Jgp3M3NWYrgKdwk21yd14ntVBWCF5G9TwKy5NT1e6ysKsin+6K7qeAqNXlojCpWivh1PSk8RW9p/rpVI7hsVkav4x0dSWRWdvROlcZFo9/c/NcSsPqa0LTQrVWHmbnrV0MPBe/K/oQpVJbKwl14svrolLO2Cg9CBk1V+y67qR/fTSIp9TgV01ra28KBYo1XHtVtFqPrUKf8OC+ZXsW/ikc5a+F4kAa6uWkPcCtS10+xtRiGBc+p5NT3dzbW4/ezIn1NY194is4eIQ0zew4rNzxVfuaKNKG5thtv3cj6VDcNGvzPJt+prmjquq3x22kLgf7K05NC1i7YNdSMg/2jQsC171WSQnX6QVzSutVs7cZ84OfQVnSeIJpDtt4Tn1xV+28MW0fzTs8h/StCCwtoSBDEqValhqey5mTarPfQ5uSPWr9uS6ofwqQeH52XBugsnqc11/ljHSoJYxz3z2oeYyWkYpB9Wvuznn03xRocS30e6S3/vodyn61XPiRmkLzWhRz128A13fhvVlsXNjqC+bYTcMh52+4qj4j0S10vUFfyUuNPn5jYjpWkcVSqq1SH3GDpyg/dMKz1q1nADOYz6NWkjK4yjqw9jmqeu+FoPswvNP3BTyUzkCsCLTtSj+a1kY47Bqzlg6E/gnb1N44qa+JHYIuetPESmuUTVtUsWC3UDsP9pf61qWXiWykwJlMR965KuX1obK6OiGIhI1mjUdzQDgcVGl3bXIzDOh9geakA+uK5JQknaRtzJ7Cjk1Y3YXrUUSr3qR1GOKhoVhq4c/MKdtC0sa7frQ9GwxvengD2plPWgdxCik+lMaI9uamNLj5aTC4xV2iloUHvRtye9TqMKd5ZYUqoRUq5HWkJMrm3btSiGQCrQYUuR/kU7g2Vh5nelwascUoFF2CsRpwKlDgdBSbahnbacKcGpux2Jiy44aliyzBScrVF50jUmaVEHuaz5/FGmWecSGVh2UV00qVWfwoznOEd2dpDaQpHuUHdioJJmjB3OFUetcNP431K4Ux6fa4zwONxqoun+KdZcGeR4oz13NgflXesvly3qSUTkdZN+6jrdU17TbdSJbtSw7LzXMXvjFdxW0gZj2LCr2neAwTvvJmlbuF6Vs2+gaba422w3Du3JrJywNHvN/gXFVpeRxo1DxJqnyQiRUPYDAqxbeEr2f5768256qDk12TRKgwuAPQCopHSMbndUHucVMs0n8NGKXy1KWGj9t3MvTvDWk2nLQec3q5ragjhhXbFGiD2GKxbzxDpdrkNcb2HZRmse58XyzEx2Nqc9i3NKNDG4l3le3mNyowO2RhnlsD3qvfapY2SlprpFx2BzXDCPxHqjHcZIk9zgVbsvCu5g19dM/qq/41q8BSpa1qnyRn7Wc9Iov3njWzUlbWB5W7E9KzZNZ8R6odlnC0SHuq/wBTXQWujaVbgeVaqT/efk1rWyqq7VCqB2AxR9ZwtJfu6d33YKlVfxM4qDwvqd0/mX11t9ixJp0nhvWLJvM066Z8dg2DXbnGeSKOB0NR/atZvVK3axX1ZdzhE1/X9NfbfWhlUd2WtSz8YaXOAtxHJA56nqK6R1WQbZEVh7jNZ934Z03UDj7MUb1jGKXtMFW/iQ5X5E2qw2dyxp0+n3bBre8jk9s4rXbbDCGVgTXE6n8PrizAuLK8ZT2Rsg/nWYZPFWknDrJLGPX5hTeXUqv8Gon6jjiJr40egvcMaheVjwOK4+y8aKrCPULRlbuV/wAK6Cx13SbsDyrpVJ/hfiuSrga1L4om8a0Hsy4uR1yaeWFIxVl3IQR2IptY8tim7lmJRwcVYdgiZqojkY+Y1PETMfLUEmqViWNXfMdqmrU0EdtBvzl6nigW3QA43etUb92ZiATiquSyAy7z6VNbdaZBErdc1r6bYpJzkiqjdibViTT4vOYLkitNIFjkCpIxHenwWTDAhHPtzVpopI+uC3tXTFaHNJlW5hRo9qk89c1mX0c1ras0bce1bEm7HzKRWbqDL5DcE1lNFQOWI53H7x70tvJM8oj3ZJ6Zprn96f6VLbgRzLKecc1zOnqdFzSW1mhUySHBHQ1Il/L5TK21vfvTLjVo7iIxmLbxziqIYYxHkCmkSAs5bnc0XU+tZ88U8D7ZEI98V2HhM28l0sFwSqN/EO1J420q40uXzI909u/KsBxinZhc4tpGH8VOtJ9z4zzUczu7H92VHrTrG3l8zcOR7CrgrlO1jVtnYybW6e1W2+7VeNVUAnrVnKletbezMHLUEjkwGWrKFtuzvSWsqL8s33e1XVgiyGVuKSQXIbSHyn8xmJ/Cr/nROdrNtoijVuBJileyZVMpfgVqm7GbG3LWawn/AEjJ7CqENx6iq04d5i23CjvVefVtK05C11eRJjqN2T+VNKUtkGhr+YGH3aYQD2ridT+JWkwEx2NvJcP2J4FYU3iTxbrchSxt5IUb+4pH610U8HVn8WiIlJI9KuZrS3UvcTxxKOpZq5zVfG2h2RKpcvcsD0jFc7a+Btf1NhJqt4Ygeu5txro9M+H+h2YVrjfcv33nArVUsPT+Kd35ENyZz0vxD1y5YxaXbOinoSCxquum+MddmDXl1LDG3d2wPyFen2Wm2VrGFt7aONR02rTpolBqXjYU/wCFD7xqDZ5/N8O77yQ1pq0bT985HNUmbx94XYEiaaFe+NykV65pOivqUR8i+ggnH3UkbG6i/XU9Mk+w6lCB6blyD7g1j/aEpfxIporl7Hmmm/FOVWEep6ftb+Jo+D+VdnovjLQNTCrHfrFKf4ZOKLzQ9H1AEXNjEc99ozXMax8OdMky1hcPbP2B5FXGWDqd4sGpHpCSblDIyuvqpzUqyr1IrxQ6B4z0UltPvHljXpsf+lWbLx/4i01xFq9iZVHUldp/OtfqnMr05Jk8zW57F54U5XIqwLl5FG3k153pXxG0O8wtwZLR/wDb5H512Wk31peRhrW5imU9Nrg1xVKE4PVFqSNtAWG5sgd6ljtoye9R2LMMpIMr71cWZF6DOKzQDo7XzYm2LgqO5qo1u8kbMFV9vcHkfhVxZSriTzCp9hUP2kR3RnTJJ+8OxrWyFqYrPMjMHBZKfDO6QGFhviPQHtWvqKx+WJvLykg7CsB90AcRqXU+vanYGLIyZwRxUhv7hlEY3yqvQHnFZ5kOSzAk1NaXUkcglgjfPfArSNSwrGlai5uEKrEqrjksKivLCz+zny2InHUdjTRdX1xIBHGy+o9a0rRS3ytbMX9hQ3cRyDIyuVYYI7VsaBq9zpsg8s7os8qas38NvPJ5DKYpu2R1rLuLW4tXwyFh9KulVcHoKUU0el6XqtrfRiSFhu/iU9RWjI+5AQa8m06+mtLhZoWwR1X1rvtC12DUocbfLlHVSetezQxCno2cVSlY1mYihZOaiZj6Ugb1ruMNi4sgqRHBNU9wxxQpb1pPQdzSDCgsKzxORxk0faPrU3K5jQ3+lHmVnG4XHU0guvei4mzXR1YdacKy4rkZqys4P8VF2SXM+9G7iqxnXFIJs0+ZjuWs5o3AGoBJSFz60LUaZZLLUbsCcVEGpdwosWhksMMgxJGjfUVQvNH0nymmmVIFUZZy2AK0ZJFjieRzhUGT9K+X/jt8TLvVdQm0XTLh4rSJirlTjcaTpJ7hzHV/EH4ieF9Bme20i4k1K5XggfcU/WvMrn4jeMtYn8nS4zGWOAsEZY1H8IfAFz421kCUstmhBlf1r6w8L+DdA8M2iW+l2EUbAcyFcs340vYx7DU2fK6+GfihqgE1x9ujVu8j7f0qf/hXPjYjLasAfedq+uZoI5V2yIGHuKzrjw9p84OYyp9VNRJNbIpM+U5/h/45t0MkeoGVh/Cs5yaqNd/Enw6g8x71Y167hvFfUl14TUKfs1x+Dism60G9jyskAkTuQMisnKa3iO/meCaP8XNWt2Eeq2cc4HVgNrV6X4X8VaN4khH2S4WObvE5wax/iH8N7PUrWW7tLf7LdqCflGA1eEn7do2qEBnhuIW6g4pSw1OpG6VjRTaPqW4s1xz19qgjjdPl3/mK5v4W+Kx4i0/7PcyD7VEADk8mu0Nurda8ypQ5HaxsqhV4A55pyyheAtOkgRckMfpUCsN3CtxWXsy+ctgMcEjFSjaOvSmROGUcVvaPpqyqHkTg+tb06PMZuZib1Y7URmPsKmi0+7mI2wsPqK7CKxtYvuRLmph8owOK64YMzdQ5y00E4zcOQfQCtO30+G3+6oP1q4W5pj810wwyiZuqATA44p2Md6jUtn1p24dwa6kkkYSZKnA60hpob0NLTuIenSnbW9aavSnZ96dwOCMa471Gy89OKmQsPpQ0gzXA0daZEFXFIcgEdR2qVgGpQgUVk0aXIVGBnBpkzr3U5+lWHI7darSFt3UVI7leTavaomYEcippAzMM9BTGjPalYq5W2kHKfkafhqfsqKS6soT/AKRdwxY/vSAUcorj1UdySaeAce1Y914p8M2r7ZtXtwf97NQjxr4V6f2zBS9nLsPmXc39vHvTTv7E1m2fiTQbtgtvq1q5PbfitFbiCT/VTRyH/ZYGhxa6DTRG24HLU0Pz1pZmycZrO1W6ezs5LiO3ecoM7F6mo6laF9peeKTzAoLMQo9ScV5RqHxB1y5ma203T2hfOPubmFVBpHjjxAwN3JPFGe7ttH5Vv7BdWTzHpWr+LNB0xT9o1CMsP4UO41x+q/FCLJj0uweY9mc9fwpulfC+FWWTUrt5j1Kp0rstK8NaLpyjyLCLcOjMMmjlpxBOR5y+peP/ABAMW8EsMTdNq7QPxq5p3w11S8cTa1qDDPUZ3GvUkAUYUBR6AUTTRQIXmkSNfVmxQqr+yhW7nL6R4B8O6eQ5t2uJB3kPH5V0kMEFsgW3hSJR2VQKwNW8c+HtNJV7sTuP4IhmuU1T4nXNyxi0fTW54BYFj+lFpy3F7q2PSyw6swA9TWTqviDR9PB+038KkfwhsmvORaePvEJzILiOFvU7AKv6f8L3ZxJql+7E9Vj/AMTQqUVrJj5n2LOrfEnTYyU0+3luZOxIwKw5vEnjLXP3djavFGf+eaY/Wu70vwnoel4MdmruP4m5NbSeTGNqKqD0AxT54Q+FC5XI8ttvAmv6g3nanfNHnkgnJroNL8B6NakNOJLhh/eOBXa5VhwagnwoJ3VhPEyKjRK9lZ6fZqEtoYoAPapL7T/tcZaK8gfA6K3NZV3d5YqBVdHX+FWDexrhqTcnqzeMEhs9rJEdu4kqenrXq/gC4sfHfh9/Dd7NZaddQD92WQB5Pxrys+ZnuasWNqftKXayeVLGchlODWsGrEu5tavoMml6pPp0ykNCxXd2YeoqubOMDrWrqWsXWtJEJ1i8yFQA44LfWsyXzM/M22paRPMNFtGOufxqC70jS7tCtxZwyZ77eanVv7zk1esBC7YJ596cbrVE3OH1P4d6RcZe2kktm7AcisObwT4t0wmXSrh50HICE5/KvWrl1WVViRW55Fa9jqcSgRrGEcdq3WJqJWepDirnh0Xi7xVo5EWsaezKP78e0n8a2LLx/pF4AlzFJbP3JGRXqniSBry03XNrHIhHdQa851Twbod6WYW5gc904pt0Z/ErMNVsXLWexv08yzu4ZfYNzSPCoOCNprj9Q+H2oWoebTdQyF5CklT+dY/2vxZpvNwk0ka8ZYbh+dS8LGXwSTGqj6npa2+F3ZJFRSN+FcPZ+NnVdl3Gyeu2t3T9e0+8xsuk3HsTisJUJx3RfMjZWVQfmxTZ5FPzR8mqrFmO5QGHqDmlVhjHIrBplobKzN97movpU83KcdaqNvHSs3FmqJ41dvWhkYHnNMgmIIDGrBYHvmqihMgkthImMkVq+HdWvdEtpLWKGC5hk6iVckVm3V1BbR+ZNKsa+pNY114w023O2INOfYcVrChOeyJc0jo5p5JJGYKF3HOB0FNEUIiMtxPFEo/vnBrh7rxRq2oP5en2xjHYqpJqA6Fr2ovvvpJEB7u39K6FgmvjdjN1exu6nrulW7siz+YR/cGa5y716SWT/RoTjtmtS38J28OGnleQ9/StS00+zth+6gUe+Krlw9PpcceeW5yiQ69qDbf3iofwFaNl4PaUZu7wg+gGa6qHB4PAp8kkEI3ySpGB3LVDxdTamrD9nH7RkQ+F7C3UMqlyO7VYTT1QYVcD2qO78WaXaoVDmZvRaxJ/FV9dMVsLXHoduTUOhiK2svxKU4R2OkW1RVyePrVG7v8ATLX79wm70ByawhpviLVXzcyyRIf7xxWnpvgyyVt99cySt/sninHD0ofxJfcJ1Jv4UU7rxREMpZ25c9iahSXxJqXywxPGp7gYFdlZ6RpNmB5FtGCO55NaMTwx9CMegFN4mlT0pw+8FGcviZw1t4Nu5z5mo3RX1AOa0IPDem2uMIZGHdjXRzzKSdp4qlKpZs5IrCpjas1a9i40YIZbKkC7YgFHsKl+9zzSKtSquTgVxuTe7NlZETYxzTYo1ds+lWHjOOadGgUgL1qR3I3tmPzc1Wkt9p6nNbJB8o5rPmkZHwBmkMz5Iyxxgn8K19JzNbmy1BiYT9zcM7TUAv7yLoVX/gNLFcs8gaZt1aRaREoXNPw5pjR3E8cmJbYHgt6U3X9M0UQk29q8F1nhg3H5Vdg1izhs/JU4NZN5qCnO35vc0Op2FGnZmNJESvlzYkx/eGazbvQ7G7P+r8pvVRWrI7zPnHPsKWJTuPWqp160H7rZpKnB7o5W48LzQ5ktboZHTPBot/8AhJrZGZbeaeNOrbdwxXXMvy/MtNmvJkg8jzmWM/wg8V6MMZGS/fJM53QafuOxzVt4qhGEu7NkbuwP9K3LPVNKvIS0N0qP/dc4NUbm0sJch7ZST/F3rMuPDlvI262maM+hrOpHB1Nnysq9aHmdMuSm4Nn6UbieMVx72Gt2B3QTO6j0bNWLPxJeWcgXULRivrtwaxeWyavTkpDWJj9pWOsjRm61Mlu5OdvFULPxRoVwm0s0EnbeK0INQjZf9HmRwfQ1xVKM6btJWNlUUtmN27WGelT3DQtCFjUhqrNKGJycmno6kYrIZWKspzuoRm3Dk1bMW/pTDbt64/ClYq45GXHzCnblPQ02K22nJckelSFVUZ6CpsK40D3p1Zt7rml2gKvcBnH8K81h3fi5mJWzt8+hIya6qOBrVXoreplOtGPU6/oMkgD3qC51TT7ZD513GuOwOTXGj/hItWPHmIh/AVatPBsjnfe3QPqBXT9RpU/4s/uMnVnL4EXNQ8X2SgraRySt6kYFZEt94g1L5rW2lEfqqdPxrrdG0XS7CVW+yLKR3YZrqDeosBSKNU46BQBWsauFor93C78zNxqyfvM8qh8O6veN/pUxQH1PNben+EbCHBuN0zD16V0kxxlyQPqaz7zWtNtB++uk3DspyaxnjMTU92nt5GsadOKvItWtja2q4ggSP6CrKRg/NzXIX/jRAStnbs57Fqzzf+JtUO2HzI0b+6MCs/7Prz96q7eo/rFOOkVc799WgsQfMuUjA9TWDqnjTTkZvJDTP7DArGtfBl3KfN1C9bJ6jOTW1Y+G9LtiMxeaw7vVrD4Kkvek5PyDnqy2VjAm8TaxfMVs7ZlB6FVzTY9E1zU2DXkxRT/eP9K7PZDCu2KNEHoBimkuaHmMaelGCX4gsM5fGzDtfCOnwqGuJHlP5Ctqx0uzt1HkW6L745o+anxSSKetcVbGV6vxSN40YR2RZ+yhu5FTQ2UbMELc+9V/tElNeaQ85x9K5Hc1Lt3p4hAIIP0qmcqaYLiTp5jEUCQE80aiFJbPejcR3od1xwai3rnGaabE0TKx3VtaSwtSJ3zx0HrWEhw4NaTXTvCFYgkVTQi9rGrTagQsiqEXpgVmFfxoXnrUkXDjI4pq6FyozrzSdPvAfPtY2PrjBrA1DwTayEtaTPCewPIr0T7BHLF5kRwcVT+zckeldlLG16XwyM5UoS3R5pJpHiXSzm2meVB0CnP6UsfivVLNhHqFnn1JGDXok0e07c5rMvbSGfKzRI49xXQsfSnpWpr1Rm6E18EjG0/xTptzgO7RN/tDiuw8OS28sbTRTRvxxg1xt34X064P7uMwse61Sl8IatZ/vdOvi3cAMVNWqGEq/wAOdvUlupH4kd9dTs8jHOKrhtzYzXB/2z4n0s+XeQPIB3kXP6itPRvGViZB/aEMkLeoGRWcsvqpXjqvIFWXU7q1iCukf97ua3YLb7OQnLE9xWJ4Z1HSdWuVNvf27qB0LAH8jXXJGIwQkDzf7Q5FTCjKO6M51EV4jPC3yFgT6Gp/KuApkfcM+tVml2SjG5HB6HtWpd6gklike5i38TGtHHQyTuzIe7jQMsoLHtisDWLhtmFbANbV3LCx+TG/6Vha9JFIqxKvzDrisJm0EZDN6daZuy2CTmpfLPoaRIiz9DXP1OjQfBEC3Wp2VVU/M1SW9thuTS3sWyMlc59q0jBkXRVtb64tZN0EhQj2rWXxHcTQmG8HmKawo4pZT90n8KtxWD8Z4rdU7ktkqtbuTtC47DFP+VCGVR9MUq2Srgnk1OIxjGM0/Y9iOcYb2xYBJ4GjPqOlTLaxyrut3DD0zVW8msrWMtc3EMYA5DMK5e/8aaLYMTZySzSD/nkOK0hhqsnZIiUkdibeZOStOedYV3SyJGB/eOK8+l8feJNWUW+k2AVj0ZUJY/0pbfwP4019vO1Kc24bn94/P5Cul4Dl1nJIydXsdPqfjHR7HObsSMP4Y+a5rUPiRd3GYdNtHb0Lc/pWtafC+1tVDXU0lzIOqkcGtaz0Oz04AQ2McXuFqr4altqw5mziI4/HGvHbmSCJu5+QVqad8LpJJA+p37Ox7Kc12UchXGDirEVzIp4Y1Esa/sKw1HuY1j4O0XS3C/ZA8g7vzW5BHHGoWONUHoop3nBzl+Wp+SR8pxXHOpOXxM1SSEPFPiaNTlxn2qNGbne1MY/PjOKzQ7FhbmJm+Vdop58lucc1TEeTTwqopZjwPeiwas4vxjY+L5737Vp84WOM5RIjg1nS/EbxxaxJa65bG9ii4Bmj+YD6ivQFmL/dHHrSTQxzLtljRx6Mua7aeJgo8s4JkOL6HH6b8StKnwt1bS2r+o5FdRpes6bqabrW8hlPpnB/KsfXPCGhXUfmParE5/ij4rmb34dzIPO0m/bPXDHB/MU5UcLU+GXKxJzXQ9Ti0O/uB9phjZ17BWqpeWkMhMN9aKxHBV1BIrzKG+8f+HV8vzLp4F7feWrdp8SZDJt1WxYN3Zc5/Ws/qFaHvQd/Q19pFrU6S+8C+HdUYiOJ7ST+9Gf6Vg3fw51rTGM2h6oSRzjcVNdBpXizQ73b5V8kT/3X4IroINWjyA7CVT0ZTmrjjMRS92f4kOEZao85h8TfEHw62y8ikniXu6bgfxre0j4v2bsI9VsZYH7snSu3QxXEeQoZT6jNZGr+E9D1MH7RYxBj/Eowap1sPU+ONn5EuMo7GlpPi7Q9W2/ZdSj3Hojtg1vRuzKCCCD3FeQ6r8LIRmTSb54m/uv/AIiqENn8RvDI/wBDmuJ7decKd6n8DzTWGpVP4c/kyed9Ue7xyN5exzlewoFs15uW3TeyjJA6141p/wAXNSs3EWu6Qx28MUUqf1ruPC3xQ8L3NyssN4bOc8bJhj9aqWEnHdEuobM1ixLfu2Vx6iqgW4hJVonX8K7G0uo9WTzraaGTdzuRgc1WvIZkJjmwfwrndOwKZzkN1PDkI2M+orX0nVb63YMrqR3BUVTuLGQtuC8ewqu0WzjLChKxVza1qSz1DbNtMNwP4geKz3kmZSksZJA+Vh3rNuHwCCxP1qW31F2CQsTsB61LApMN900bRFG9+9SxiW0mDJuRgc1tSLbybXBQyDoTU10baWzxKih/UVVOo4O4mkzQ0PWo7pFhmfEwH51tV5nfRPYTRXcMmVzzt5rqtG8QW82yKZ8EjgmvZw+LUtGclWn2Oj3UjP2FM3BgCpBHYimO3oa9BSTRztWFLgHrUbynPHSkI71H3pBcGkbP/wBenR7mOabjJpQSp4NCQmywjN0xUybvWoITxmrMYzWlhCqxA5JqZGxUL7VGWYKPU8VQu9Y0m0UtcanaxAdczLSaTHqbQnWjzP8AargNS+KHgmwLeZrsTsP4YwWrl7/49+F4WZbSzvLs9iuFBpcqA9o80f3hS+cvrXztdfHHxBeSbdF8OfKfu71Zz+ldt8MPFXi7XJ3Gv6I9rEfuyBdoH4GlYZ3Hj67MHhK/dGIPlNyPpXxJqDNLezyMxYlz1r7b8QWS6lotzYlsGRCAfwr418YaPc6L4hubC4QrhztJHUZqkCZ9Ofsw2sNv4MaRVG+Qgk1652618+/sz+LrVbJ9BuJVjlH+rLHrXuZmcHrQx3LnFHFUvtB70G6x3qbsVy4aY657VUa8UdzTReKaTBMsPDHKNkiKynsRXyP+0Vp9tY+PHW1jCK6kkAY5zX1dealDZ2ct5cSLHDGpLMTXxx8XPEUfiTxlcXkB3QoSqN6jNUkWmXvga0v/AAl8UCuUEnBr6el8PzrxHOhOOpFeG/s1+F7m71w6xNARaxfddu59q+k9wzyayqUYyd2WpWOWfQdS/wCneT6HFINBv8fPbr+ddWCOuRTtx/vcVl9Vixqocta6DcJOGkVVQdq34YliQKvap3bFRE1caKiDqXBmqMtmnN1qOStkkQ2w6mlKNimq6jrT/NXGAaZI3v3oPPanDk9aQ0xXBV9KcFPpTd+OMUqy+maYC0m40F9xpKiYmcWpXPLU4qh+YEVCkm8ZCinDG09vpXLJHWmIzUqyKPvHio35NIAorM0uSuw7c1Xlzu6U5pFWqs06gk7sVDQXJTzXJeLvG+laEGh3C4uccIp4B9zUPxG8Uf2NozC3YieUYHtXg7vcahe5Z2eWVuTmtoUrq7J5jqtZ8c+Jtan8i1maFGOAkC8n8am074e+KtYZZ712hRud0zknH0r0T4d+GbLRdPjuJIVkuXGSzDJFdf5hNNzSeiBJs8utvhBFgG71Rie4RKs/8Kh0oji/n/KvSd608HPSo9vMtQieR6h8IWQFrLVSPQOtczqHhvxZ4bzNBNP5YP34XJH5V77P933qkwyCrAEHqDTjiJdQ9mlseNeH/iLqtnIItS/0qMcEkfMK9M8P69p+uW3mWkgLY+aM9RXFfE3wpB5TalYwhWHLqowK4Hw/q11o+oJdW8hXB+YetVKmpK8SVJrc+hIrW3hkLx20SMepCDNWhyKz9E1SHUtKiu1B3Mo3fWqPi21udS01orG8ktpR0IOM1yrV2ZqjTvtS02xUvdXsMWOoLc1yur/ErQrMlLVJbtu2BgVzFp8Pb+5m36pqRxnsxYn8667R/A/hyxjV3tfPlH8Uh/pWnLTSC7OSvfHPinVG2aVYmFD02Jk/nTIfCPjPXWE2qXzxRt2d8/pXp0Qt7VdlvbpGo6bVAoe9RfvZqfaJbILM5XSPhpo9uVa/nkum7qDtFdZZaVpOmgCysYIcdwvNQnUI/wC8fypj3m77r/nUOpJ6Byo0jcL93J/KkEq+prME/PMgP40st1Gg+9Wd2NFu7kXGRVFpGPHJFUrnUNzYBYCmJcZ/jNSy0y48jKOGIqlc3wX5ckn1pJ7gBcBsmqMmyTuQawm3cqLLNtbTXj7Yduf9psU5ma23wyRDeKrIpAGJP1odTnlyT9axaNE7ktvdAvypSrJmVvWqMS7XDGp3kQ8dKa0BlqOfbjY5Bq0twJF+blvWsbjP3jUkDvHKGVuPQ1pBmUomoWYkBVJrT03StRujmGIqvrVa01e3wqyRgMO4FacfiCSBf3MuBXQrWMWmXU0G7ghaac4UVjM7R3nmRNh1PcVPN4gvLghWmcr6Z4qG7uIxEJCFJ9qzb1CxcuNUuLogTcYH4GhtQto7QxtbRFv7561jy3iFMqpB9zWXNcSTyFTnbWcrsqMRdVv5J5DHF8seeoqtAzY8vll7jrSzKi9eKWwZ0lLJwPWiMGaWRWu9C0q9QtNZqT3IGDXPX3gOBg0mn3LxHrsau6gukjn8yRBIPQ1ZOp6ayOstqAW6EHpXbGpKPUxaPJn0zxPpJ3W8rSIOytmnxeKtQtmCX1oCfcYNeh3Mdr5e6Obr61zuox29wWiljST3IpOrCXxRKSa2K2meJtPu22vJ5Dej9K3Uaxnh3Q3CyOOwPFcjc+GbORCyCSL0I6Vk/wBj6lbyH7Jck4PG1iDR7GjP4WClNHoccCy8H5TRLbtH3OK4eDXde0tgl1E0ij++Ov410Om+PdNaIR31iwb1zkVMsHJPQOcu3dnbXkDQz/OD+lU7Lw1o9u25omkP+0eK2Z/Ffh6+tQqwwQAfxJw1ZFx4g8PW6k/bJ5T/AHVSpjGpF8qHzR6mxbra26bYIkjHsKivpF4IPFcfe+MgzmOxtSfQv1/Kobe18U+IM+WjJH6k7RirWGk9ZuwOa6HR3Op2Nuh86Zc+maxrrxVZqSsETSHsahi8H3GSby6DMOqqatwaPZ2pG2LLDu3NJ/V4PV3HD2kvIy5NQ17UG22sLRoemF/rR/wjuqXQ331zj2LZNdIjOoCqcD0FBZ855rN4xR+CKRXsb7sxtN0PT4ZNk0Mkj+rHiuggS3t12wxpGPYVF5jEcjn6VEWcnkVy1MROW7NYU4roXHn/ANomkjuDuHzNVUKaXNcjkzflRo/aUI6800yn1zVCpF3DvSuOyLQlOamQNjJBNUAzKc5q5BcEJSuFixGgLcgir3lW8cG5jl+2KopMzVISzgBVZ27BRk0WbE0SW/2dp1+1B2iz82081b1F9K88Npsc6xY5EnrU0vh3WLXSV1W80+aC0PR2AFa/haPw34hsv7Flu00+9kYYnk6Gt4UL7kNo5d5CPu5xSWNnJeX8UaKCWOOeBXqur6VN4atLTwy0ml6raXZ2iZVG9T7tTPFHw/ufCWj/ANrho5oCMsUOdma1eHsCmcP4u0W30e1V5FjnkZcny5A2K5BXVudpBrsdNFhqd/Elzdxx2rnc7tnB9q2fEieDJ5hbeHLdrOeNcS3DHcj/AEBrGdFJXLTPN0KMPlbNSRC3RjJOjSDH3QcVU1AtaX0sMJDLuPzgdantmSZRubnvzXPYuxf8I65P4b106laWlrdoRgw3SbgB7VU1u7uNU8RS6ksC26SnJij4UfSnCNFPFOLgCtufQQ0qzHbtzVa5hbPQ59KJpnDZQkU1Z2JG/msWwuVzHk46GkEfltmtuzgtbjHmNt981S1GOGKcpE+8DvUsaepULBuGyPcVfvr6O901LG4tYZFXoxQZ/Os/AJyxOKlRkApxnKPwuxTSe5jXvh/T5v8AVqYW9ulZcmg6hanfaXG70wcGuskZSeKYW4rpp5hVirS1XmYyw8HqtDkxqetWR23EbOB/eGa09J8VWQfF4rxt6gZFbaKr8OoYe4qvdaNpt0P3luoPqvFX9ZwtT+JCz8iXTqx+GV/U0rLVbC7/ANRdRnPbOKvLs/vVw914TCuXsbpkbsrVXQeJtLPBeRB3B3UfU6VX+DUT9SPazj8cT0PavrTZFQrj9K4i18YTIwS9tsepHBrcs/EOmXAG242N6PXNVwVelq4mkK0JbMjufDWmXFz9oZGBJyVB4NX7XT7C1AEFrGnvjmo7nVrCFN0l1GPYHmsO+8V2sWVt1aU9s8VcVjK6tG9hN0obnVKy5wOKe8lvGu6WRUA9TiuC/trWr87bWFkB/ur/AFqW28NatqEga+u2jU/7WTW0Mv5Na00iJ1+b+GrnTXfirRrJiodpnHZRx+dYt741v7wlNLsQp9SNxrU03wbpVuA02+4b1Y4FbcFra2oC29vHHj0FaqrhaXwrmZm4VJb6HDJpXivW3DTzPEh7E7R+VaVp4EjhYNf3pk9QgxXXrI/rTZG3n5qxnmM7Whp6FLDrdmXa6LpVoAIbdM+rDJqxJMsHAGPYCpyqrURKnORXC60pP3mdCgl0Gx3Ik6g0M6jNJtTPHSq9waybTZpFCvMM9c06N9wqoTzUkZIwalo0sWd2O1G4e4qAyE9TQHz3oFZk2RnAJpCDnrkVDvxQJCe5pMEPfb24pm73NNdvemE80JAOdvem5J7mmsaQGrsND8sp4JqxFI+RnJqGFSzDvWhDDkdDQDJIZMYG2rqBWwx/Ks1yVOMGrVvdrgLIM/SixnI2Ibjau0cL6U6S7t1gKrH+89TVENG5Hlk5PYmo7pdpwetJiQStk7j1qlI2WodmB4JqP7x5NZt3LWgsXM2OcVoBgqc9BVWFkQdMmlll3A4rWCJkxk0qyvgqHB65FQ3HhvSNQws1qqk/xJwauWttvIbacd66HQ7CCVt0rMoHSuylOcPhbOaaTOO1D4TweQLjSdWZJcZCPx+orKik+JPhKT/R7qaaJe2d64r2CWxwB+8Yr2NItgjRklmx616Cx02rSimczpo8r034qXMF3u17Syzn7xAx+ldPH8QNA1RFFvcLbOf4JOK0tW0XSLtjHdW0U31XmuN1z4c6PMS9jLJaP7ciqUsNNe97rJ5JLY6RrmN0Mkc6yEjja1ZjyM0hLMc1w1z4b8RaU5axvGmA7A/0qKPxJrlg2zUbYtjuy4rKpgXPWlJM0jPl3PQPM+tOSXBzXK6f4w02bC3AeFvzFbUOo2MsRmjuomjHU7ulcUsNUh8UTb2kWtzaim3EDkVbCgr1zXHXXi7SrTIEhmYdlrIu/HGpXZ8vS7PYexwWNehQwdSS2MZVEnuej5WMbmwo9TxWbqPiPSLBT9ovUyP4VOTXArpvjHWn3XM0sKH++20fkK1tN+HtuMSaheSTMeqr0rrjh6UPil9xi5yeyH6h8RrZSY7CyklY9Gb/AArLOp+Ndaf/AEWOSBD02jb+tdrpvh7R7AAW9mgI7sMmtZAEGFG0e1WqtKPwRI5ZHntp4B1S9k83Vb/bnlgDuJrpdL8EaHZ7S0Bncd3NdCHz061Kh5HrUTxE5dSuUjt7O1t4wsMSQgdkGKnimmhbMUzH60185ozxWDi3uI0ItUcjbOgPuBU6yWVwMblBPZqyKawGe+fWsnSKizSudJiYFoxjPcGsyXTZomO0k/WrMF5NEMK5I96uQ6mucTx5HrWMqTNDE2zofmUilVnU/eOK6NG064HEoU+hqtd6XvbdHjb6isnFoLmUJP8AaqaIblLfeol06aPkNn8KrkywnHIqUh3LaEA5IqvqP70YA2r7UwTOx55qRX3fKaaiNMZZx44Gce9WdmDmkUqnRgDSzTMIm7jFNxHzXIr1o5YwgY5+lRwRGJehA7VAnPPINXRO7QiNlzjoaz5TS9hhYEY61Q1DRNK1FCt3ZxtnuBg1pxLk525olWQEbcAVtTlKL0ZnJ3OF1H4babcH/iX3ctu/ZWORWLc+FvF+hsWs7gzRjsrZz+FeqcDBHWkkYnvXZ9cntJXI5Ox5vpnj/X9FxDqlh5iD1Xaa6zR/iT4fvlC3Jks5fRhkfnUusR280LedDHJj1XNYdv4P8P63bs/lvbTesZx+lS5YapurMGp2O9sdUsL0A2t5DLnsrCr8czRnNeQ3nw51qxPnaLqXmY6BmKmqqeIPHfhtxFfW0ssS/wDPRNwP401gIvWlNMzcn1R7FqFlpOpJsv8AT7ecHuyDNcrq/wAKvDuoZksWlsZD0wcqKxNL+Klm5VNTsXgbu0ZyPyrvfDnijw/qSq1vqkG4/wADnaRRfEUHsyXZnnNz4C8beHGM+has8iA/wSFTj6VJbfE7xxobiHXtP+1xrwWkjIP517Z5KSIskUiyRnupzUt1penvbAzWsdwh+9vXNarFcztOJFjz3QPjJ4XvUEeoQzWMh9ty5rp7fWdE1iLdp+oQSE9BuGap6r8M/CGsoztYi2ZujwnbiuTu/gPfNIzeF/ESCZRlYrglCfYEVqqNCezsHO0d9FYIVJkbdWfdwmMMUAx2rya4uviZ4Nu3tbxZ3WI4YMN6kVtaP8WrKYi317TZYOzSQcn8jWNTBzXw6o0jO56HplzC6eXdAAjv61r6SkZlMdzg27fdOM4rhofEnhe+x9k1eNy33Vb5XH1rR/tyGytds2qQrD23MM1zOlLsXdGt4iijtZGW3m3xntisKMnd8rEfSs2+8eeHoFIbVElx/CgzWDe/EzQVB+z2tzI/4AVpToVb+6hScWj1PQNca122t25aMnAb0rqiyyRiRGDKehFfNE/xI1Kd9ljo4JP3c5Y1d0/Xvi1qEfk2NrcRQt0xEAB+Jr16EKi+I5ZqJ9Cmcp94gD3NUr3XdItAWutTs4sdmlANeHDwR8TNWYvfawYQeu+c/wAhV2x+C8k7BtW16R27hBn+ddiic7SPQ9S+J3g2wJEmrJI3pEN1c5qXxw8NwHbZ2l1dN6Y2irGmfBzwfbqDdLcXb+rPgfpXTaX4H8JaaB9m0W247uNx/WnYlnnUvxp169bZonhtsnpuBb+VQN4n+MmuHybKwe0U9xFs/U17XZWNlb/8e1nbw/7iAVorwOtUhbHgi+Avi1q//IT16SKN/vBrjP6Crlr8BbiQhtT8SO4P3lQE/qa9vL1Ez+9MfMebab8EvB9rhrhrm6I/vvgV0+neAvBtiB5Og2ZI/iddxreZ/U00NmglyZJaWljaIEtbO3hUdAkYFWwxPpVSPOetSFvfFNK7J5mWR9RXFfEv4eaf4wsy2VgvVHySAdfrXWbvenbsfxVXIhqTPkjXPCvijwTqnnNFNF5bZjnjBINeheC/jpd2kaWviK2NyijHnJw34ivcbmKC6hMVzEk0Z6q65Fcfr3wz8G6s5km00QSH+KE7alxRa1LOk/FTwdqiAxaosDd1n+XFa6+MfDLDI16w/wC/ory7UfgZocjlrTWLuEf3SgaqA+Bdr21+X/vyKVg0PWrjxp4YhUs2uWJA9JAa5XXvjN4V00Mtq0l9KOgQYH51ySfAm1z8/iCbHcCIVtaN8E/C1vj7Zc3V2fRiFH6UuUZ5l4++J2v+LpTZwlre1Y8QRDk/WrXw7+E+ua9PFd6lEbKwyGO/hnH0r3nQfB3hnRAPsGlW6sP4nXcf1q/4i1C80zSJbrT7A3sqAkRKcVdkFzR8O6bZaLpkWn2KbIkGPc1o/K38VfPmnfHLULfXjBrWlLBb7trKM7kr2jw9r+ma7p6XmmXSTIwyQDyPrQ0K7NsBR0c5pSCOd5qp5hz1pTLkdayasNMtEt13Zppf3qoZD/eNNLn1JpMaZZ80jrSGYE84qozEjrTT160h3LxwTTGC55qusjA/eoeQ5zTuyS3GCOlP3VSSY9+lTo4YdaE2BNkGgLn+Kosj1NKM561QEvlsO+adtNMWQ4pd5o0A4LdtHBo80Y6moyGA5ph69a4nK512JjJ6E1HIxI++RSfnTSp7VDKI5GIGCSaryKHqwVOaYyY74qQPH/jYWF3bqM4wa4vwiufEFrnnDivYvif4fk1rSDJb/wCti5xjqK8Rt5J9N1BXKsksTcg8V2U2uSxDR9PW2wwx7s/dHT6VMSMcVy3gfxHa63pke2UC4VcMpPNdCWPrXJNWZtHYmByKevHciq6sf72KkVuOuagqw2XOfmbNQOoI4qaVhjriq7N70gMfxVGToVwDj7vevnu8AWWRR6nFet/FHxRDBZnTLOVXmf7+OdteVabY3Gp6hHawqzM7ckDpXdSVomMnqew/C2Rj4bRWzxXUSsu3tWZoOnR6VpENqnDBRu+tWJW4+ZjXBL4mbR2HSsMjafyp6tKqjksPQ1SdSfusRSNcTIMcke4qSizNdKP4ahlntymTkNVGa6Zs54qrJJkdeaLA2WpLiInndUUrq3Qn86qfNnvQcd+tDFckYMOVc1C80nqaGIAwGNR9R1NSxocZCfSgScdabim8CpaGSiTd2NNaXaeKVV+XKmozGRycmodO41IlSbcehFP3s3Wq4GO5p6n3NT7K5SnYnWRh15pQ+41DkehpRwOMik6Qc5YRT607bnvUStx71IG45o9mkHMBUKeuKeCCP9Zg1A3zNgkj0qC4jAXhzmk7oRoLMw48ykluZAANxP1rLtiyuWlYle1TmRm+6eKllJIsvI8gwzYFamg28V03kPIEbsT0NYLHd1JqzBP5eNjFT6iu3Cukn7xElodNJoCbisz5x3BqCbSLGMfNMy/Q1lG9umHNw5+pqvNPJJwzk16E62FtaMTPlkP1NbaBW8iZmI6A1mxTl1+Ybatpp80oLnIX1pGs4hx9oH5V50rFIrF+PlyaozR4lyqsM+tbcUccLh4wXx6inXV6ZBhoIwPpWM0WihbXSx2rQTIJFI49Qay/KdZ9w+5nr6Vquyk52KPoKifGKy1GNc20kQRyGPuM1m3Oi6XcgmRWQ+qCtIKp71Yt1ijGZMH6irVWUdmLlTONuvCiM2bW8IX0deasWnhW0QAzSvIe46Cuom8gtuXiow6Z6ireKq23EqcTNt9Js7U/ubdQfUjNXF3pgIHH+7xVgPDn5mI/CrUN9ZRrjaT74rmlKTK5UUPJZhu+bPvTEXD/ADKTV+51KFhtWM/lVF7lc/KmKhpstMmWFG9qDbgVWF1tb19qk+2Ej7pqeRl3CRQmelRjBprys3ao99S6bKUiYr74phXnFRljjgmgM3qRSdItSJkXB9qlWNm+6pY+wq94Tvra1vm+3Wcd3DIMYf8Ah9xWrcTabZXP2uwKnnIjPQU1RRXMjEj0u8mZVCBNxxufgD61pap4YbSbdJZvEGn3DuM+TACWH1ovtZuL6TcAsfsoqmsErtu8uQ+4Wn7NITkQQxybwNx29zXbeGtS0/SoMw2clzesP3TDnn6VjaTZ2snmJfGWAgZVgM/mKm026jj3CCZEkjb5ZAcGqjGxL2NbxH/wlWoKja958UbcxQOdqkewrl9W0+SO1EkMSgg884rY1bXLu88sX13c3cifcaTnb9Ko3Ef2hA0l0XPZdtVzWJ5SrbzKNMw9y6SjsSSahbXvECWT2KavfSWrfegZtykVoR2Max5kGTWv4X0mO11q21aKN7lY2HnRKN+Rnnii8hmFoSIYd0vyrjoT0qSeaASkRlQo96seNrzTF8R3lxYQvFDNk+Sw27Tn0rlWlViSMisZz6Fos6ptll3RgKO9U4U8tt26neYfU0buK50rlXLStuUGmOpZupNMicthfU1pX2j6vY2iXlzp9zFayfdlKHafxrVYebV0jJzRTt408weZ096r3iqsx2Lhalm3IoLAjPSoSS3c1jJW0NERhiO5H40B6cyA9eKjKr6mo1GSNN8u0AVFv9qQKCe9SxRKx5yKLDuV3kwelPj+YjPFTvarnIzVd3VX2q3PpQ4gmXFXj5aWqsczbvWrAesZRLuPDYoMjGm9aa3WpSHchuLS0uFInt42/Dmsa98M2cpJt3aI/Wt0nimiuuli61L4ZGcqNOW6Och8Kjf++umZfQVp2mi6bbEFYQ7Du1aQ6UfLTqY6vU0lIUaEI7IdG0a4CIq/QVZilI71UCipVICjNcjbuXaxpLL8vJpBICaoeYBSrIe2aq5PKaG9R3pDKPWqZc0hZsZo1BInlkJqDzDuwTTHkI6mmhtx4OaixRKZMfWoJWBPNOzTCNzdKEhgNtBYCkZSvc1A4z0Y1ajcakSllNMyPWosP1JOKcBnoDVWHckVvU04MtRFSOoNGD6UrICbK0Y9KiXOelSik1YoaQe9KMZpx+lOjA3jtSuQ2WbZTxxWgnAGKpR8VKJD60WM22TEZJzULhVbmnBxjk0yXa3fmkCEWQhxjIq00rOvzNuNU0U7uKshTjngUNjVhG2kc1Ft5wDVGS8uBdmPycx5+9mtGxCyTKrd6FTYnKxMluxXNLFbv5nzZxXS2ejn7OX524zVZbUs52jge9awiZSmVUKqvAYGtzRXVYssTmsq4QBwFyD3FX7X5Iu4rqjY55GzFKxbG4bMdKllkZICowAaykuVYhdrAipZbslMdhWisZlKcokxPAaoJ5F8okdaq3rSSXO5Tgd6fnzFEYySeKzlFs2T0M64cEEjqKypkWckSRq49GGa62bw7eR2/mtDIqkZGR1rnru1eByG4qUnF3RV7nO33hjS7oM3k+S+M5Q15/fRC3vXtlZiA2M5616wzDy3+leT6m2dXl/3/wCte5llWc1JSd7HJiYRVjuPDvhbSnsIru4VpWYZKseK6G2tLK1GLWCOMD0FVNBb/iTQD/Zq3mvLr16k5tNm1OnFJFlbhl/iqWO8Kn5ulc74l1CXT9PM8AG/PesLw54k1DUL3yJvK2+y4NaQo1XDnWxTlFOx6Kt5F33CpYriNjww/GufXzGPGalUSL0BqI1WJwOhEsZ6MKkVuMqa54NN0Kk1ZgkmXoSB6ZrVVTNwNoNz1pRgnrWcl4F+8GqaO5Rx8u78a3jNMzcbFwnApu45qNX3DvS7veq3IJCTSZJ6jNJvXHOTTdwqHEpXJQqt04IqeK4uYSNkn4E1Wib5uBUu714qXC5VzUg1ZWG25jI/2gKlAs7n7knX1FZCkHpk0hDE9hWboD5jQutPVRlVBHtVKWzkX5lHPoaWKaeI5V2I9Catx6kD/r48j1FZ+zaGjLcSKfmQ5oBZuM1uBra4T5GX6GqdzYxj+ID6GoatuCuZqxqH6ipiAozyaJbKRfmRi4qJjIgwykUJJjuy1BMrDaw2n1pTHIW/1ike9UPMHrijzDj75/OtEkCLbhidq8n2qrdyGMbTwfQ0RXPkHeOaqXk5upi7N9Kym7FxiUL4llYFjzSeD4bqG/cDLQE8nrtqy0SkHPNbPw7hmj1hpE8sY/hkGVNZK7NJaI0bhPJw6sGQ9DT0n8xCkirKp7MoIrpfEFtZ3S7VsjDcEchPusfauNPnW0rqUcgdRjkVouaJzuzM7WPCvhzUw3n6fGjn+KPg1x+qfC2PmTR9SeNuyyf416jpunzaoypYETSH+Adai1W2n0m7+zXsbRS+mK6IY2rHZkOCPIoofiT4XY/Y7q4lhXsrbwfzrc0f40azp5FvrelF16MQNprvVlDDrVe80zS76Mi8soZs+qc11RxVOf8AEj9xDg+gaL8T/Cd4o/05raRuscgxg/Wumtdehn2T2N3E4ByCjZryrXfh34fuctaNLZyHt1H5UeEPC58PO7m/lnZugBIUfhTk6KjeLEoSPUPFmtabqUAlubcG8UY8wHg/WuGu9L0TVF/0vT4ZCf4gMGrF0pmQqc89aigiaHBxxXMq7i9GaqmrHnPxF8M6boRjn08yru6qxyBVPwB4dj8W372tzdyQqg6g5rofjBNvtrcewrP+Cvnf21J5PpzXrwlJ0ea+phLRnbR/C7wvpyBpnuLx/QtgfpWxpvg7QVA+zaLBGf7zDJ/Wt+KHDbpGyatxsF6dKUHOe7JbK2m6Bp9mQy2sO7/dHFa6/IMLgD24qFZsjrTZJxnG4mumEEjGUmTlm7mnRH5sk1RMy+9KsoJ4JrRMzaNQTYNSpMhrMhbd1NSFsDrWiZDRsQyJt+9UglHY1ix3O3vipFul/vU7iNNnaoXkOcVWM+ehNHmZHWqYFjdSh+OKrB6kB4qRMtRsMZ5p4cE8VUD8UvmY+7waYi4D9aUketU0kY85NOZziqSAnZuDzUDuSepphb60gcd6T3GmEjsKj8zNLM3FVyxBPFSxvcn8w+ppwc4+8aqhiTyacGPrQUmWVlYHqalW6btVMSe9OUincVzlviF4B0nxZA8nlrbXoHyyoAMn3rxGH/hMfhnrnHmrCGz6xyCvpgyBecmq2rafp+t2L2eowpNE4xyOR9KY7mJ8PPidovieNIJpFtL/ABgxueGPtXeNIu3Oa+avHvww1Hw/cNqmgNJLbKd3yn5krV+Hnxbms1j0vxGrSRg7Vn/iX60mM97L+9NLe9ZlpqNre2yXVnOs0TjIYGpRc4PWs5LUC45JHDGozvHQmovtAYcGjzT2/nU6jH+eyn5smpY51k4qo8gakXGciqQGiKVCVPBzVOORlPerCyjHIIquUCx557g1MsgI61T8xaVXXsaHEkuBqXcfWokPFLuFHKhnEueKhxmkLHpmpEX5c5zXnHbYMD3zTsge1MdttVHkZj1qWWlYneT0zULSetRMWHeo5Cw6mkMnMi47VxXjTwJYa5m5tSLa768DhvrXXxkYyTQzDtTUmhWR4JeaB4k8O3BmjhmXYeJYuRW5ovxQ1SzVYdRtBcgcFj8rYr1t13LgqCPcVnXWhaPfH/S9Nt5T6lMGtOdPcVmc5b/FLQnUGWC5jPcYzVhfif4bwf8Aj5/74q3N4F8MTE508J/umof+Fd+F/wDn2c/8Cp/uhXkZN/8AFLSFz9mtbiU9t3Arlta8fa1qjNDZxG2jP8KAkn8a9Cj8D+GLchhpqMR/eJNaNtpum2q7baygix6IKXNBdAVzxzSfCeuapcCSaB4kc5aSTivSvDHhyy0KL92okmP3pCOa32U8YximOhAzipnWk9FsUogzZBPeqM0jZ5HNWC+D3qNlLHNZFlZrhlHpVea4ZlxViWPnpUfl8criiwFMnPXNRuq9easSx5PHFRPGyjtTsSQMcHjNIfenfePzCl8v3pMaIMc96Q5FTlWBpDSHcgDc8ijrUvlBuaaU2nikwuxqEqetPJLDkUg255pd1ILjKUOB1zTsA0u1aBgGyOM0bjQQuDximhRj7xFIESKTSs3FIq+hNO8pzzUSuikM3Ec96jkfcfmJqSWNgvc/SqzqSejVk4sdx/ykdTSKvPBNNEZ7saULtPUmp5WFyYtgY60wsM85FKOe9MZMnrWijYGxRcuDgE4qSO4JPK5NQhMd6UKeoJpgjQj1GaOMopwp7VA122d20VX570nWlqBY+3N6ComuC/B6fSoGTjOaZz2Jp6giyrUjciq+4j+I07zPlxk5qeUdw3Y4pGkPc5pnzA80h5qXESYsjFh7VHn608gY4BpCGxU2LEB9zS84po68U786LAJmkwT2oI56Uo+pFA7jSozyKXj3peaQ9KQXEBGKYV9GNOX2pSpoGmNAx61KhUDLDNRtwOcUzfzis5SSNYl6FoyRs+U1esZbOSXy7yFnA7g4rFDGpRdNGQwG5e49annNLHd+GLCx1K7+z2sMMX+3LLj+dWtdeLw/OYkuYZHBz8rBhWf4L1nwjD++1aGWdx/ywPA/OsDxhJY6nrUlxpNr9jgzxGWyKTbNIqJ2sXxJtbeBfseh2n2wLtad13Z/A8VxN9M2parJeRjy5pTkhQFXP0rPEEka7lcM3da0GspY9MN+0saj/nnnD1UXciUUN1S4+z2wiuvMWcdCORXS+CPDGua/bme0gPkoNzSyHaopP9Bi8GreXdrbzu33SzfMPqKif4ia5N4cXQoUhsbHBX9wMMw9zV+6Zu/QttA1pqBhuFjnETYcB8BvxrtbDxVpWn2BttA0O3srp1+aaaXcM14uLgoNqyOfcnJNIbhwD8x/Os3U6CcUTeI5LibWbma8YPO7kkr0/CqI+7SStLIfvE/UUnK9QfyrmknuaJjuaUMCcUwsccA00HacipQFpYvl3bivvXe6b8RJW8Cv4U1O2S6jH+rm/iWvOmmZhy1NV8V208Y4R5UjJ0k3dl+5fKqqncq9M1XEnbFIrYHrTBlpN3SuaXvu5onYsMFKjJxmp7S1jwZGLNjtTbZVaQB6nMMw3CF8e1HIkS5FK8uNzbRGqgelRwzANzTHjfeQ2c570wxtSaBM0UZW6HP0pyaQbomRf3Z9+M1QhaWFhIuQRW9b3f2yxJbbvX04NAzLm097dv3n4GoH4NWpJJGyGcn61Xbg1lKJopDFkw2KkbkZqpKSG3Ck89zx2rJwKTRZoqBJB64qVWz3qbWK0HUULg96fswOTUgNzRmlIFJt96NBXDNKGxSFeOKTafegRMJAaC3FQhfrQCVOKAJQA3FOVQvQVCGINPMgxyaEMfmmu6j60wHfxmmuuDya0jBMhtkUzluhNMDEdasLI0a/Lg/UVXkZnck1tyIi7F3H1NTxMMColC496NxqHArmZeCqy+tJ5PcDiq0crL3q3FMCOazlGwKTGeUM9KPL4qYyIV4PNNLjHWosXdkRUY701T81S5z1o2ikBIrDHvTwah2sBnrSq2aaBkuaVfrQF9aXHvVEser4PWrEYaWM7eR71QkR2PGMU1N8R/1h+lS4ti5i0bfJ+atLw5ZrNqKr5ZbmsuC5y2HrpNBvI7WUOr7c+gq4JmcpHQ6pJ9kUQbgvHQVih+TsNW7yKa8la6JZk9TWbFG7BmQjj1NbIytdkwXc3PWrvlZjHln61lo77utXLVnL8c1SFIsiFgOTgUCLnqTTpGbGBUEc0wf5OTW0UzNuxHdW/lsGK4Bq7ptrayyqZJAFH4Grdlpt5qCmSSJSg9DzWZeQ/Y7holbLe3atVEnmJvEU08co23UpQDCgtkYrkNRkaSXDMSa1r+eQgKzbh71ly8NWUzWnqUZBiNvpXk+qf8hSX/f/AK169cYML/SvIdV51SX/AH/616eVbTMcTuj0jQ5caVAMfw1eD5rK0Rv+JbCP9mru8V5NT42dUF7qMrxyQdJP1rlvA2P7VB7V0HjG4jbTWTknNct4XlaG/DJXtUP90ZyVP4p6ll1fIBx9Kd5j5+6az9O1CWU4bHHbOa1Emzj5Qa8g6hBO3TbT1l4qeAwSfKwCmrH2aFTnGa1UbmTbKTZYcAmrNmrJywI+tS4APygAVJxjmtoxZDYKTmngnuaZx70H8a0IZIGIOacG3fw4qJQW9aeoK9qEBOi8DOc1MEyOhqFH4FTpJgdTVxExShUdKbzUobd601hz1q7XJCNSw5p/lrQike9A696lwRSYgiXsSDShWU5DFgOxpSxFIT61lOmilIdLLvTacxt6imxStnbIoYetIoU9eaGTg7TisPZWLugltbecfuzg+1ULi1aIHqauIskf3cUy7mkeEr0apakBg3MzbigP4UiBuNxp5gYMWdPm9aTaysDwKymnc6IWJlB7Lmt3w40kAl2qPmH5Vm2Kbly4rStv3a8ZFXTpszqy6HT6TrHC2Gop8jHCTd1pPEel3elhr9IvPt3HLrzkVz7MrLiSTA+tWbXXtQsYjAlz9otz/wAs35WuxqNjhfNzGXHfvDcC4sWkgfrlTg1PdajNqUyvqLGaQdHY80y+v1uG/wCPSGH/AHBiqM4bOea5JpI6Ypst3RSNhtbC+1FrOFfcXyOvB5rKm8w8ZOKbGJAehxWfMaciOtn1fT7yz+z3kADgfJMo5/GuclkRXIjbcOxqMKzdcirUVlvUbM5qo80tkO0UV/OYLkrn2Ap8CS3TBVUqPcVqWunRJhpMs1aMaooG0AfhXVTw7b1M3NHk/wAZrVYbK3OTu4zVH4FHGsS/Stn46DFpD9axPgb/AMheX6V7dOCVKxxzlqe0l/mxSPJtFRt96kb5gMVMNCHqPWZ1brxT/N3ckVW2nvmlBI6dK0uTyk/mD1pytioOvrS4YUXE0XFk4+9in+Zx1qjuNG5verRFi95i+tKJPSqIJ71IjYOaoVi8rtUomwKoecvrS+ZkU7sVi953NSJcVmb6UTMKdyWjV+0j3FNNxWd9o9qQzMfanzBZml9qGMZNSRzbu9ZKtnqamViB1pqQrGxEwxyajkjLHKmqCTOOlTC6b2p3FYkbcp2tk02o2nyetN8ykyrEvFKWGKgLtQH7UgJQeKkUjFQdemaehwtO4WHt0qMPg0rtxULE54NMRYEgKlW5U9Qe9cD4/wDhlpuuo99pQW2vupUcK9dsqtnrU8RK0ajTPnLSdb8S/D/VTbXUchiDYaN87WHtXtHgzxjpPia3BtZlW5A+eFjyDWl4o8P6X4isWttQt1YkfLIB8wrwnxR4L1/wbqR1DSHma2RsrKhyQPelYrQ+iV3dwRUo5HevJ/h78WIbvZp3iJlhmGFSfH3j716rFMksSyxOrowyGXkGktxMkC0o+U0zd70Z96uyJuWEk9qlEgI9qo7qBIw70guaG6lVgDVNJs+1Shie5oHc0Y5FK46Ubqppuxyak49TScUx3OOJGadvYdKqiUd6Vpf7uTXntHfcmlkA+tVzJzUcrM+MZpqq2OTSsFyRnYjAFQuGalYf7RBpUwDy1JrUdyNPlPNScZ6cUx1+b5TxSjpSsPmJGYdqYpKk80NlegJqM/MaOUdyRmJNJlsd6FbaPf1pd5+tJoRC5Y9ahxz3qWRjngVHubvwKVgEPTvUbMBwTUj9OKiK56ijlHcd5YK5qNgVGeop6KQPWhuKLCTK8jLtyaqu2auyRbuc4qB7cn60WDmKLe4qNhkdKuSQyL2JqFhjqKAKbx4PSo2xjvVtkz0NROuf4aAIFx70D3NL5Tk96lSEgZxzSsMj/CoSGY+gq0q7uoNK0THotQxlFwAcd6csJI61b8jHJSpEj46UgKiwEn71SC25+9mrBh54pCjCgCLyeOtRiMbuDVvDY+YcUzavXGDRYaGLGaeisx4qRPpTmZV6DFJjQgjUD5utRyRR+lLJNv8A4ulRNJSSGQTKobCioWWp3PNRuaOUCLOPWkyac5pAOKGgQDnvTx0ph4700n3NKxVxzGmlgPrSKwHc0vy+1RYQhbI7kVE7DPFSM2BgVCQSc0x3E5z3o6HNKKRhx3oEKScUwMKTcw+8M0degpNDQ/dxQTTB15pwVvSs2hoTvxS/e9qegb+LioLi4jgPXNIokpMZNZ02pZPyKRVc6hLk/M1AGyzIvVsVG08YFYzXUjHljTTM1AGtJdqq/LVdrzjo1ZzPIe9Oi8xj3NSykiy0zPzk4q/aBHjBySRWeId2Nxq7aKqcZrGauaR3LXyq24LkVE07CUEKNvcYpzFh0PFMINZWZrcul7N5onkUbc/MAK09b0uGOOO+0+Rvsrjox5zXPEkCnC8uPJEJlfyx0XPAqW2Ujf8ADGmQ6tqCWklyYGb7rZqr4ghl0rWJdOkmExQ8ODkGsuK4mjYNHIyt2I61K5kmfzZmLN6nqaItobHozScOxK+napWC7eDTFTinIOea1SkzJuxAzHNPGW4q3FYSTN+7Xca07Pw7dywmUIy7eoxzVqlJbohskt7i8/sxbURWqw922gv+dNt9Ls72QwPd+W+PlLnAzWjZ6alsVe6hmeA/eyORS+I761ksUtLONTCp7p8w/Gk4jVzkr2BrG6e1k+ZgeGU5BFRRxbsrxk9KsXWWIweB60iRttDc1i4FplCeN4ZCrgg1EWPrXQS2MU2mm5M2XXqrVgMFLkdKVhak8G5lxmpdpApkCqoBJOKnkMYj3K+a1hFESZoaGYjMPPJCg9cZre1tNB+yo1ldXDXAHzK0eBXGRXHzjYSDmursoLe7sxw6yAfMx6VcokHOzLukJzUZwP4hV/U7dLdyAwf3FZcm5j0rFo0Raj3zL5aFPxqA+bay/wCHSol3KeM0k0jN1zSBMteaH9jS7FbrVKPOeprUt4UaLcrjI7ZpKNx3KNxCce1VG4JrXYce1U7qEfeAqXDUpSMuW7t4TiSVV+tPjuEkXdG4YeopstrbzNiaIOPenpBDEmyGMKKpxhy+YuZl21LMOafI5BxTbUbUocFjxmuVx1KTAMSakUN/k0kVvM3KoTUjBl+VlIPpSsO4nQ804YqNuRwaVQ3rS5A5iTAqObqMVJzimSUcgcxECakGDUZzuFSiPIyzYo5WO4qwvjcM4pjA5qU3Em3Z/DUMm9s7OKauguhCjVGw9RUsYl/jGfpU4jDDninzktFMU4Dg+1WJbR1+bGR6iotuARVqSZJHxSofemmgZosK5YQ8cmnBs1AG9TxUiOuMCp5SlIl3U5GFRcd6M/Wp5SuYuKwx60mFzmqqswqQSHPc04wE5FkNSMfQ1EWb0NM8zmq5Sbj2L9s1LAtu0beczh+2OlQi4Ipm4uapKwizaLH5mGBY9q2bKNpHGF+UVl6ZhXz1Na6NJJ8qnYvqKuKIkzQjupADbHzQMdVU4qhKzQsQScZrubDxpb2PhltLj0uJ7gpt88gE/WuT8KWizawZtSb7Rbbizxk4P4UpCi+4yzjaTkVYHnW77l6/Sr/iKXTxqQOjwNbQY5U1QeVicsxqooUpA95JLw2M/SprV5cfux+lVThj6n6Vo6XcTWsodY1fHY110kYVGW9I1abSLkztEZM9mHFUrq4hvbuSdjsZzn2Fa2sa4l7ZG1l02OE4++g5rlQu04ySPetJIzi7sffW0YUsJVasSbO+tKdCxO3pWXebkbHeuGo9Tqpledj5T/SvJdU/5Ckv+/8A1r1eT5o2B9K8o1b/AJCso/2/616uV3tIwxHxI73SEY6ZC2P4atDjg1L4b2f2PAG5+Wul0fSo74ld0Sj0fv8AjXl1IvnZ1ReiPNvGGP7PP1rnPDgLXgA616L8TtDFhprSeUVGeoOQa898L/8AIRXFe3h1/sbOOp/GR18O+3nDMCF7mt+3dWQMrZBrIMhPyOhNWbclE4UrXipHZI1BnPPFTR3Ei8biR71VgO9c7jUw5IAHNbxZiyyl3hgGXIq/H865XpVS3tVxukyT6VbBCqAvFdEVcyYu1jThH60sbbhzTsj1zVcpNxCi05VHrSDmjdt9aLBccUOeOlSKeMHimLIuKeNrD0q0mFyRSB3p27PvUWD2PFOQlfSrSZO5ZRhxmph5fpVMPShzTAtFF7Gk8vJ9BUCueuaeJX6ZOKTjcdyYxxgcNzUQGTTWf3py/XNLkDmHbABnOajO0tyM04jNCjb0yan2Y+YrzWqyMeDioTptv1bd+daA57GjaT60eyTHzlWJFUbYoW47mptsp/gwfeplDr0NKMt1arVJIlzZSuLaR+C4A9KFttqhSSatvxxxTN3NP2SJ52VZbcEcZzT4Nir5c3I9as0wjmsZYa5oqtinNGu4hRkdiBSx274+6athR9KlU4FT9TQ/blWG0O4Fzx6VeiCKOKj3U9SK6qdFRMZVGyUVMhFVlb0qVW5rpSIueb/Hc/6JbisP4G/8heX6VsfHQ/6Lb1j/AAP/AOQtL9K6L+6Q9z2Y4zR9KTnNOFZDEx7Uoj3Gl5pc0wGyIV4puPrUhOaSqTFYjxSjpTsc9DShfaquQNGfQ0c1L27005p3AZ5Z96cFwO+afuo3H3p3Cw0Nil3BvSjaCfelEbGi5HKNYehoAPtT9hB5oK4poVhAGzUiMV4poXNPCGmFh++jOaAnPelK+lVcloQ5Henpn1pCvFM+YdKLgSt0pgb5u9NJJNAHc02wsTbuM5pUcDvmoFc0vmcdKSYNFh3yOKYmc1F5maeG+tXcm5aTGOadVbzGHelErU0SWKbNFHNE0UqK6MMFSODUayEnmpkbNOw7nlHxD+FEF4H1Hw+BFPyzxE8H6VxvhHxvrng6/wD7P1FZJLdTtaKTqv0r6L3YrlvGvgrR/E8DG4iEdzj5JlGDn3pWsUjQ8M+JNM8QWS3FhOrHHzITyprWJJHFfNesaL4l+H+rC4t3lEQbKypnaR716l8PPibp+tKlnqhW1vOgP8LmgLHoMaktyTVgItNQqRuVgynoRTh70gsxpjGeDipoeBSLt9KeCB0oETBjTufamRtxTs00Bwm3FIRxxT3VWHOaYBIDjqK4TsuIDj1pe3el7/MKOo70WK5hCFPeg7QO1KEPvQUzS5RpkZPtTkPtQU9KbhhxzRyhdkmetRnOetSBeKGwOgqbDuREkdajLtk46VM3TmoyopNBqRlie9RlfmzyalKUqKPXmpsFyLC+lCKtSOtR5x2oKTEk3DoQKj3Z+82akPzDHekWDPbNOwrjOPWmsPepRCVbBpTFSBMpurds1Ey7uGFXfLYN3xSPGG9aTKM57f8Au1H9nI7H8KuvEdxAJNKFZR8y1IFNYiB93P1pTG2Owq3tJGcGmYXPOaQ0VFVd2GXipM44A4qVlGeKib71TuVYayljTfJJ71MNuOhpAaLCIxC396gxe9SBvrRzTsBC8eFOTUO2rMhG0g1CwGPakxjOQOKZKTjNSg4HtUc7ZXbUjKjknnNM3sOtSGo2ANMQm+gkGmMNppM0DuK49KjLbeuae1RSDNACNIM85phkz0zSNgdKaKTQD/M9RSb1bsaQfjS7R7mpaBAOvU1Jn5eaYFX3FPI4osMYStNd1weKcR7U0rUiI9/1pytTWVgaRfcmhjTZKcHsKerBe5qPcvpQOTWbKTJXYFTisK/3eYeSK15ODwapXcTOCQKmxVzIK89Tml21N9mnY/KpqeHT5jy2BTsFykIWb7uTUyW5PWtFLPb1YAe1TeSgWk0O5mC3qZYyq9DVxUWgjFS0NMoNIqcck02O4bcOKluo1zuFVGUg8Gs2axNaNty+lKRz1plsjvECvOBUsRG8CRW+lZstMZSYzVxkVvuAU+WxkSESsV2n0NZsq5UhQbhmrHekiiBGQacAY5B3pqIpTJoYXc/41bFm6puZWI9cUyNjsDLwc12huo7jw/b2ljbrNcEfNtHzV3YflUlzHLNso/D+1t73xFaWdxhYWfnNfU1roulRWscK2UBUKOqjmvkyaG/0W5S8kRreZDuXdXrfgv4rX97pSC5si7RDDSKM5FfS154dwi4HBL2lyD4xafLpmuWclunl2TsMhfu/jXN/Ey28PfZba60ePFwUHmiP7ma0/F3i0eJ5WXOIYhxxxmvNr2SWPescp8snoDxXzdVR53ZHo03JxVzJEE0115bYAJ4Pau28H+GY9Uu/7NvJLezlI+WWRgQa4hpGR924kV2Pgrwhr3icDUdPk8uGI8+Y2M/StqeGi90Kc2lodL4u+F8ug6LJex6lDexgcoq15DIbTewMG1ga+l/D8Wi2Vk1lf6g0tyFxJBvJwfpXiPjfS44PFcxhjWO1kPyf/qrnr0VHYqlNtWZgadpd1qUMslnBJLHEMvtGcCqphjUEZzg4PtXoPw5Op+F9aMzQRXGl3p2SAEEgGqHxR8N2+l6vJe2IMdjP85jPUE1wOpY6lRcjhdoEny9M1qWN86/u1kYDvWbbbSxC5KdiatxhVfjBrdPQ55Rsbcq2l1CodhuA6+9ZF7a+S3ynctWrdWPKg470lwpOdxqW0JXM2MrnGeaJlTnI/Ggp8+cUybpWdxjUCiprZxHMGddy+lVkyTVlIZCMgZpq6BmhdTWkpVreMx+q1E6qyHFUi21tp4NWI3OOtNq4XKV1DtJaq6EVpXMbzJxxVGCPZPtkFQ0VctwxyeVu2HFS2kDTPhePc0/7Wwj8tQNtSWdxCufMBA9qxnEaZOscyfdfP0NMeP5syoSfWgahawMTGHdvcVLY3P26ZkkwABnNQojuQCODupp7W8PkmRG2kdj3qeSFFf5ckVXvZEjUKrZPcVfIxNlQSYbayg81JeRLsDKCKrSNuYFeDW8x+0aWq/ZiHUfe9alxYuY58KAc5p2d3rTvlaXbgjmp7i0kgVZPvKfSmosfMisVHempwetScHnmoJQQeKOVlXRZVvU1JtLg7ecVmlnIxnFTWxZBlWOe9ZSgHMXklKDa3IpXijkXKnBqSxvog4W5t0ZTxu9Kvz6erJ51qyOh54aoV0TzGBNAy9j9RUO3HvWpKCuVcYNU5YMH5TmtoyEyALkUbdvQ09lK0wtWySYh4zjvSqee9RlqA9FkFyz94U+IhWzVQS49aPO+tNWJZoyTqy7QoqpKDk4JqAStnrTjLxQxpij8acDzUZbPSpIQWYDvU2Kuamn52g4q9DcbZQDwueTVNP3cPzHFQi4ZW9RTSIkdR/xLggcTliRyK3/CGkwao8kqXUMDRgkK7Abq8/inVj8wwa0bacKMxuVPsapRJOs1HSwpkkaRPlPQN1rIVIXkG5iBmqDXchHMrH6mkSaTqK2hAzlI6B4baJV8s59c1MJoFT5Vw1c8t1IByppGvG7VvGNjGTNqeVJhtXJbsKz54zG/7xSpqmLp85zilkuXcfM2TSkrijoxZXAPy1nXkbu+7k1bU80jYJ9q46kdTqgzKmiYROcY4NeR6n/yGJc9N5/nXtd2FNu/0rxPVv8AkMTD/pof5162U7SOfEvVHqHhmLdpUB/2a6rS90WFC5zwT6Vz3hNCNGtyem2ttGx0zXnTfvs6YvREvxZOlWfgR7eH/SLuQ5ZyeF4rxjwLAJ9VVCM16B8Sptvh1lxnnrXBfDtyNaTFezRf+ys5JfxUejNYQhv3mVPrR9n2sAuZF9q02jaQDINTW8PljIWvCOtyM1LJsbtpX8asRoYxyua0eCPmGajkjGOOlWnYi9yv5ox0NPR1Y9aY0f1oiSPJ3tj0zW8atiGi0hGODTgar7o0GVYk+lIs8Z7kVuppkWLatinDk1ErKy5BzRubPStVYiRNtXPI5pf93NRbmpyOwNaJEjgx3c/lQXpjEls8Ujjjg07DHxyZOKlB57VTizu5qwGosJkwbB4NKGPT+lQc7gamVTn71NIQ8qAuec09Pug008rt5pAWAxmrsK5Ln60oPPU01M45FO/ClyiuSKykcmneYO38qiAXvSgLVKIXZJnP8VJtycjNIoBHepEfb61aiK5G0bNQsDdam86gSMe5quRE3IymO9Js96lKZ5Jo2fWjlGQsuKZ+dWO+MUFR1FHKBXAzUqx+lO2n0p6sAORVJCuCrxS4o3rTiVx70cornmXxy/49Lesn4IDGqy/StT44t/o0FZXwRP8AxNZfpWnQdz2XvThUeeakTk1lYY4ZpcGlpeaYrjcH3pQG9DTgacDxTAaFPc0uKWlzTSExtAXPrTsD3qRAPrVEkRjNJtNWNopGzimBCq4PenDr3paAfY0AGB/+ujyw1OCk9acEpgNROcVLtFNC7T3p45pisAFLtp8ajHPNOIHvTJIgue1DR1KvAPNMZjnqaAsR+TkdOaaY2Aqwr0480IViiUbtmmlXx1NXGU0be9O4NFNUPfJqdFz2xUwAxwKeoHoaaZNirIvNOVcL1OasPGuM1EBz3q0S0Rrnd3qwrYFIFpeKpAG6lJobaFLHAAHJrzr4gfE6y0NXstMVbq8II3A/KhobGkdN411fQNN0qVdcaJ0ZTiE8s1fONxEuq68V8P2Uqb3/AHaLkkVtaNoPib4g6ubq4aTyS3zSv91fpXungnwXpXhi2VbeISXGPmlYck1LehZX+GWm+IdO0VIteuvMOPkQj5lHpmutHX1pxUscmlRdvWktxMdsoIxTt1Beq1JFRsCnbqhzluKdTTA5TavpSEKvrTtwFISMHrXHY6iGbO7rTU596JkkfpxUYSRGBLcU1EC0q011w3BpVYMKa69waGhpinHvScZ74qPc1LvPepsO5I7IBxnNR7smkkAK5B5qNWZT8wJpco7kpXPemeXjq1KGyOAaazjGM1NguBVc9cUKme5pu7PrTo/lOTRyhcR1YH7pxTG46rUxk46mq9w27+tJoaZHI8Y780xZs8BqXA6ladtXHp+FTYaGk+pOaUN701h+VIADSaGOLDmmFsjuKcBSSADrSGN/Oom/GpCfTmmFWz3qShnP940MRQ+QaY7N6UmA1jk0BfcUnNARiKSQ7isOKZg55zTwretMMmDjFOwriE4apFZccg03hhnHNNJK9qkY5x8p9KrNt6YNStLkYqM+tLUdyBsj1qKQj05qadiR8oqrIxxVJCuOPSose1KrcfNS7lPtRYVxuF9KY22n8U1+o4pWC5GwOKhYipWb5qhl6mkO5E/X2pBj3NDNSA46UrDJNwxjBoFM3e1KDSaC5IKdUYY07cO5pWHcDUchOOM04n3qNiRRyiuQM7seSaUNiiSmilYLkgYGlD4qKlqXEpMl3butKNp7ZqEE05S3rikkO5MCB0GKR+VzUYyT1pGZvWm0FxpNG40hphfHHelyhccX56mnbhioTRuzUNDTCWNZF71VZOcHtVoH60ySPPIrNwNYyJ9PkMQ+WrybZWLHg1mW52nBzVxH28Vm4FqQ+RtrbRmkMjMMFjigyZHSmb+elRylXHoxDCmzzMrfdJp+zdyKcqr0brQtBNC2kzPwxK/WtfTL+40+fzrWbY+KyTtHoKiZiTgE1vEysaWuard6g5kvZy/1PFdz8NLPVrrS5ZtE+YBTvTqDXmkih02seDXovwn8YXeiWMujWiwEv9wsuWNd9OK5dzGdzGu2vIb65t2zDIzHzE7ZqmsDKeMNmvT7XwdFqfn6hrCtaXEhLB84B/CuVu9KdbyS1t7y2wnZxjP41xTT5jeLVjmpNIlkG5Sq5967f4b6he6FbTQzXF5HGOUEQyhrlbzS7i+ZoI2aORO6HINX1uNc0+xW1mugI1HysBg1pGu4i5eY0PGNxqF3OmuW9jNZ7G/eSr1kFSXiaLrGki+iF0tzt5aYdTWNB4k1SSN7KSTzozwQwyDWvaTx2WlgXSIsbH7o6Vz1a3MzWELHKw6pNZQSwsxYZOOelDa42oae1pq0kkpH+rYnOKZ4mEMk/mWcQRCOdornboN5JAJDA5Fccoq50KbRLLYXCtujDmM9CQRToY7iN13RyKfUqa9N0PXtI8QeAl0TUI44763TajjAZiO9db4LuNN8TeG5dHuLNY5rZdhl2g/Q5pe2S0OaTl1R45CHCgNxU7WZkj3DJFXfFlla6PqL2UF39qZTy2MYrmp/Fk9jexW1vbM7Z5J6VrSftNhS0LMtrICfLUsO9UzHufbwPrXXSJNfWgum2RMy5ZVFc9dIiyHHWr5LEqRWksHWMSHlfakjDRjCuan3t5ewsdvpUTDHQ0KIORWe0keXzGcn2qxFCy/wt9altTI06BlxFn5j3xXXarP4U/slE003H2rb8/mDjPtTcQTORdgqVQnw8meatyKzZ9KjtrYebmZzisrF3I1C7cc5pWj2jhuaLtPKmPlNuSoBNyc0nEdxzJhqsQQXAXz443Kd2FMjnq9DLMIdisyxnqBVRgS5W2Jl+1TQD5sJVCeAoSSxNWJLpinlDcFqKOEy9A31rb2ZHMyoVq/bzTG3EaucelJJYzKOFz9KfbRtGMMhDe9S6YXIHi2NuYEH3p0l07KFLcAVftGijuN95bmaLuueavNo0N6huNNVo1P/ACzk/wAajlsFznSwPcUsbW6qwkXdn9KuT2kke+IqFcVjt5iylWYHntUWLRI0KEkqeKWGNvM2ryaQHnrilD7WDIcN61lKFy0ywYmU7XUqfQikCsv3XZfpUy6gs6BLtRkDh161AZlJwD+NYumw0B3kz8zE03zGzyac3zLURVs8VK0ZZMMN16Uya243JzTPmX1qeBjt5rRSFYpFWU9DTSKuT8jmq/lmqTJsV5Mr3qPd9assq9CKiaMCqWomIr08E54AqPaAakRgKtIVyeNSx+Veau6fayyyZTGR2qgszAHy22n1qxpdxPaeYzSElquyJuW53ZWZW6iqxfHNIblnJLDJNIvznHSiwrkgkzirMbsAME1XWMKKlSQxnOM1aSJbNKGNgoL/AK1oWSv567Rle4rGjupJeucVo28rqBtatoWMpXOkl+xs0cc0Yj3HGVrsNL+HmiXMEd3Nqf7thkgN0rzm2nhDj7U7MK2hrEEdv5NtMyoe2a2VjCSZr+NvDXh7TIAdKvTNPnlM5FcW9nNt3BfwrVvJvLhEz4Ibpg1Re+jKE7gKidioJlDG0kEc1Vkdg/BNTzXURY/N+lVHkDPkGuOZ1xRJK2YHz6V4vqv/ACGZv+uh/nXskrfuH+leNaof+JxN/wBdD/OvUyraZz4rdHr/AIU+bQrcZ/hrVRFFY3hF8aLb/wC6K3AVx715dRe+zeOyOX+Ji50A49a4n4ZgHXo89BXcfErjw+T15riPhn/yHU+tezR/3RnLN/vUeyEjsKYc+9SBRSbhXipHRcRQcU1+KVpMVFI42mrsSMd+wqBmJ680M3zd6GPFMdiPFORSRShdxoyYzjiqTCwwMyN8oYGpkuXHByajNxtPrQJUbkVpGqHISPNIWB5AqaGRiOmR61UlmbZtUGo4rh4jx0reNZMzcDUDMfWnc1WgvFY81ZVg33cGt4zTIcWhBj6VInFJj1FPGCOmK0J1EzT0Yfj9aTAHY03kVSQifPuaA1NRsrinAetWkQPDHHelG7rzQtSAiqSQgTnrmnjGelID7VKBVJIVwFGKcAKXirSFcaBUiYph9qcmc0IVySmOTUyrxzUTgZ707ARd6evXvQFPpT+3SmkAhPHWkwpp4XPFNZWB4FVYVyNlpFPvUgQtQYxSsFzzD43820FZnwS/5Csv0rU+OAxawVmfA3nWJB7VVguew45qWIHNObAoi+/wKnkSHck5oOMUrHmmHOelFhCgc+1SA/WmBT608ZApWAdSjBFNy3pSqKCtBCPShHI609uabsFMTYKxY1OMYxUMakH1qdPoc0hBsGKTp0qTqKQjjpRqMZgtUsa45IpoGO2KeGNUkIUjPam7RTgw7inKFY9cVQDBS81KYwOhzTGPPU0gGFuKaCuaexWowOaAH0oxTcml600IXj1pwxjrTCtOAwKYCYx0pwJ96elSAcUtSGQnkc0gWpiopNq45NNMkixVHW9UsNGsmu9QuFhjA4yeTXPeOfiBo/hyN4I3W6vSPlRT90+9eNyN4o+Ius7BvaPPvsQVVx2Nnxv8SdS12dtN0MyQwMdo2D5nrR+H/wAK5rt01LxMGRD8yxZyW+tdp4C+Hum+G41mmRbm8IGXYZ2n2rtufSmhkenWdnYWy21nCkMSjACjFWCcniovwp6HFArjw5Wnb/Y0wNThg0hDgc0pA9aYfl74oHNUFh6nFLvqP8TSbqAOWLUgb3p/lj0ppUA5rnsdFwdXAzUbAkc5qVm4xUYZe+apCbHQLhe9LKeMCl3r2yKa+0jOaGgTGBWJoZSOtOjkVeqsfpSPKp/hapsVcYAPU07ZxmmF/RDQNx9fpRysVxpznimEhTVgJ2xQYvVaXKO5XDZFOqUqo/hphVe2aTQ0xpA9ajZRUjDHrSBc+tTYdyFvlpo3NUzwt6UKu00rILlZ8jjBpRx2NPl+9xSAHrSaGmNFDjPrT9uaXGBUco7lU9eM07kCnSL83cUwj6mlYq5Gckmkdad3p5VSO9FhpkAHNGATUm0dM0fKueKVh3I8YFIAh+9xTjg+tKAtS0FxpgcqWTJWo2X5eRU5dlXA6VCWJ7VNh3K8qCq7hugzircoJ7VAw5707CKzhgMc1Cy8cg1ZkVs96jfpjmmBX4xTPzqYR0jLz0osIiOFH3qiZgT1NTOuO2aiZeehFFhEbNjkE1C7bjU7L7Go3Q0rFIhpOafsb0pcY7GlYdyMZzUiD5utHepQoosDYeX70nlmnDPrTs9qdkIhK4qJgc8mrLVC/WpsBGVBFR7fepsE00gGk0O5CVx3NBHpT2HpQq+tFikRKecZ5pWzmnOmOlIo45pWHcUdKcOtAX60EelKwhHHFQlR9DUrN2qJuOuaGhjSOKYOvenHnsaYaloaZKNuKMio8NRmosUDkg5U0huSDzS8GoZIST8tQ0UmS/bfY0qXi7vuk1WNvJjtT44dpB5zScSrl+G+jY7cMKlkYHByagRGKj5R+VPZXA5FZSiUpDZ5go6mq0l8IxkZpLtWbscVWWPIIIoTEWYdQEh/irQ0y+msr2O+t32TRnKmsqKKJfurirA2qO9bRqcpLSPTLfx9cX8Ii1C4kLkYPPFJbSQz3QmuHYp1HevOY2PUVpWl9dQqNshx6Gm5cwrHsmkLpEuGt2iEjDBBNU9X0mPyplMiSDHygnJFeeaVrkkd6klyf3Y6heK7Cy8SWtwP3Gc9gTzXPVptrQ0g7Mz/AARNpdjrMtvrqFEY4jYjj8a6vxPpmgXFi7JfYTGU2nINczrMr3XM1uvs+Krxahb2Ni0KRtIW6huRXmulNSOvmVjL0+/tGuZtPugMJny2HGaoX1mZJWWNgiZ7+lZmrv5moGeNSnp7Vr6LqUctq1tdMC2ODjmuyK0MHLU0rSz0iGyS4spFi1CLklmyGP0qfSvFGtaDI8lokUTTf6xRyrf4Vzc0DbmEch60LazSfKspZ+wJrGdBPcfNc09d1aTVpTNJZxwyscsyd6zbeFHkyUUv6kc11fgK30mFphroUsQfLB7GsbVFS31eU5/cM3ybemKqhaGiJmrjoZp1UpubHbmqk8ZYncTmtbEC2glD8ntWXdShn4rrMCELltnWiW2aMbmBFDyr1AINJLPLIu0sSPeiwkx0L7VxtNE7My5HSkhdlTHB+tQTTlc4P4CizKuIrKD87GtjQtLGppI8LAhOuTzXPsxkFdb8GNUtdP8AGKWt+EKT/Ku/oDVxw7kKUrHIeNVn0RQ8cglUnnjpXODV7meENGVXPtX0J8evC9rNBFfW0SqjjDhRwc14Hc+ELuOXFvcvFC3O5hwK6KeHjb3iOdtaE2i3st1OLd8NKegA610TadqUeN8Lxjtk9a1fh/4f8PadB5mrXMd1MPusDjBre1f+z/LMtrexsB0TOSKVSjGPwk8zOL+z3MR/fxsAf7wq5ZT+XlWxj0rXlePULXy2kjDDpnrWd/Zw3bPOQN9awNC0sqbcg4oM0bKf3Yc+tZ1zb3Ft1O8eoNVGa4U7llZaVw1NVURnAfKA11SziLQPsqxMynpOB0rhba5mY4aTd9asS6ncQJ5PnvsPVQeKxmWkdFqMdrFpPN3FPIevqK4iaJVkP1rX1CVVtY2ikVg33h3FY8z7mzWdiyNiuaRiO1MdgTTWbAzRYB+acM+9QJIS3eph0q1FEtkgY+tPVgepxUQAxRyKidJDUyV2HbNET9QaiDDHXmlAbHArB0i+cfK3HGaarUPtAG3IPfNMJAPWo5R8xOFVutRTQHkqDihG9DVqKYAAsM1STQmzLYEcc/jTTWjcFJCcLVJ4fm4rRMkZH1rQt4wV+Y4H1qmkeOtWFYhcZpgWDDF/epyqi9DVcFs9TTt3vTQOxY3AVLEV74qkG5p6sw4FUiG0XiVxhePpUZulhcK8yqfdsVWYsB941zOu6Tqeo3gKyhYQfXmtqUU3q7EtncpPuUfMCPXNO3BjhW5rC0u3Wzs1hUsxA5JNWhIw/iIolo9GSkbQWdlwZCR6E1WlG0kFh+dUGnfb/rDUYmbvk1m7staFt5EHVqdD+8+6cmqDPu7Gn27lW4JqOVlORpOjLbvu9K8a1f8A5DMv/XT+tevm5zAwY54ryHVh/wATiU/9NP6162Vr4jkxLvY9a8JK39i25/2a2l69TWF4YuhFo0A2g/LWib0sfkXFeXU+NmqeiMf4knOgEe9cX8M+NdWu61+1/tazNrLIUBPVRWV4e8MxaTfC4juXkI7Fa9KhWgsO4N6mMovnTO78zmmsydQ3NUPPNKrg9zXnXNy8MNUTxuTxUKuwPFPEj/hSGKtuxG7bxS+QxztU8U9G460plbBCsRmgdytgqfmqKb5s9amK5PLE05yhiKCPn1pDTM5lyetOj4PJNP8AJ56mpI40B9aLBccg3etNktww+9ipwBikKknirirE8xDBa7M/N1p3luh/dzEGpdvPXmhl29QR+FaRm0J2Y6C6kj/1nze9XYriOQDaefSs4tng80YHVcg10QrNGbgbIVzz2pfLrMhvpoiFb51q5Bqdux2tlTXVTqJmTgyfyyOgNOA46GpI2jkXKSAn0zTljzXSrMyaZGKeq+vSn+WPQ0FSBxV2JuOVR1Bp64qurMP4TUq5OKdhE22kxzR270gHPemkDHhc05AVamEOOxpVZu+aaiIl3GkIPpxSAg09QW96uwriL+NKQvvUVxJDbAtPNHGP9tsVzWt+PPDmm5H20TyD+CLmgZ1IUDkNS5/GvJNR+Kd9dOYtF0ssexYFj+ldP8PtU8VXyN/bmmuiNyshGMfhRYVjtCwxUZ5p233pQtBNzyz458WsFZnwJ51mT6Vq/HgYtLesj4Ef8hiX6VQz2xxzTV4NDnmkTk80Bcl2+tHNNYgDqaar/NjNFkFyZG55PNTgLjkmq+FHzdTR52T0qWiiyWXHFRE/WkQ5qQKp6k0AKMMB1zTxEP71NGAeM07JpWAcq+lOCtQg6VOSm3hcGiwEIGOtOBGaazZNKi570WAkIU8YpPK7ig57ZqWMnbzxQBCY6VVC+tWaacUxXIy3y1C5561LJj3qPZuoGRjk8mnL19qf5e3pSUABoUikpyrmgCRVBpdq00ELS7lpiFK49akU8VH5i1znjHxto/hm0Z7iRZbjHyQqeSatEs6C/urWxtXubuZYYUGSzHivF/iJ8VnuTJpnh3KoflabHJ+lcprXiPxP4+1T7LbCXyWbCwp90D3r034efCux0cJqGq4ubzqFP3UoYjhfAnw41XxBcLqWttLFbMdx3n5nr3XQtG0/RrRbawt0hQDsOT9at7SoCqAFHQDoKAfXNSpBclbHrUbE9qX9aaWA7VYgyaUHim7x6U1mGPSjQLEm4A9acDUIZe4qRCuaNAsNcOx68UgR/wC9UjEdqaXFADl3ActS0zeKXPtVIDA5xyaY9DPmo2b1rGxqNIcnj+dI0f4GnluOKFU98mmhEQhfPXin+Ww71OCAORUch+tJjRHtYChTz2p/bvSbfwoGLwe1A9adHKsXVdxqKSRic4oESBvrTs1HC6sPmqwrRkdfyosBCfmpu3j/AOvT3K54z+NMNS0O5C+c8ChScVJtHvQAopco7kMqs38RFMKYHc1aOMVGxBFLlHcrEEnoaCrY+6an+UHPNKenFTYdyBV9c0/YcZWn7fWnqmB1osFyq+G4NRmPmrLqueBmmke1TyjuVjCKNuB0qfr0BNIVb+6aOUfMQEH0oO1uMVNtbP3TTdq7uc0nEOYrmPn2pwVB2qRwO2aaqbjyTU8jHzIQqhB6fnUJX0FTmIetMKsh9RU8pSZXbPIIqvKDmtFoty7gtVZEwfmWlYdyrtqN4yTVsIPQ0myiwXKW0DqDmkZBj7tXWjXuKbt9BQIpNDmmeTV4rkdDUZjOelAFEwrnnNMe1zyuavtHxnHFIFBHekxmabdhTDCTWsIVI+9R5Ce9SMxmtz+NJ5bDjBrUkiXPFQPGevIpsCmVNLgYq3Go3DeuV71JNb2/WPP40AZpBpjdKueR1JPFMMHHAJqQKR696Qrmrfkj0NRsuD900DINnFG0ip/LLeop8cYVgZASPSlYZTKk0bAauSQxsSUBFMNvtHcCgCr93jtSEc8VaKj60xk5oArMuDTCpq8IgRn+lM+ztnocUMZUVc+tKYz6Vcjt+elOaD0qWgRQKkfw0wpntV14WHamFBjpU2KuVAuKcOvSrBj46ZpfLwOQRQkK5AaiJ2Hjk1PKoxhRUDL780WGmKt1IDt4A+lTGbcnWq23B75pRjPQ1jOJcWSOc96gZcNwtWFTPWmsvPFYWLuQKhJzipoV5wadBgTKXGV7ip7poTJut0KrTEM2heAKkV+Kg3M3Yighl9apAWkZc/NVqGJjhoWZX7YNZqMrHk81LHMyEFGIxVXEb8mv6jDClperuTsT1qB7oStvTAHoKy5bmSY5nO8+pqIMytlGIrKUbstSJL/LSVVVih3LnI9Kkd9/Xk+pqDoTTiiWa1lMZlHz/OPWtG1aRZN0gG4dCK5qORo33L1rahc3lp8h+cdqco6Di9Szc3d3DL5vlEL69jT7i8ivYkbow64qKfU7g2C2MkagAfexzWLCzQXIySY881y8tmbXujWklQJtErD2qA3A9M0+5ijnxJb9x0qqYnRtsgIroRjNEpuP9mm+fzT0gLDcFzSi1Zm4WrRlsRiRjUkdrJKC27ipks8dVIroLHSLWTRZZi7rMo4GeDTGc5Fawo37+VgP9mrcH9jK4bcwkU5Vj1BrJnWYSMjE8VVEb7+TTUpRKsmex6V4906fSBpOuoLuJRhJM8isG51TQx51vLMRbPnYVXJWvPdoXvzRvIHWk6rKjBFm9LpcyC3kEkGflboSKrbps/eI/Gm+ZmjJz1rOVRsrlSJle4z98inbrjOfNYn61AGPrTg596yux6C3E12y7fOkx9ag33OMGRz9TVjzuelPEnt+lF2CaKQe5B4ZqUvdZyWY/U1YlbPTinxsoxu5pD5kRwTTEfN0qYlm6ClLIx9KUSIq4HWixNyuy4PNJtzxSt8z7qa+cHbmhAL5YTnNOBNQjJPOalGMd6pMgUsabub1pCfrSGmSOBxU0MzIQe3pVXNLn3qWh3NOS5gmi2mMK3qKqlM1VY4FIJmX+I1LgikyztYHinZbFRRXCk4brVhWVvumsrFXIyTmnITmnOm7p1pEQj1p2JuOCBu1P8vjihRzUgp2C5ABilJqXjPSmEH0qrCuIgyamUe1Qjr1NTBht96tIliOppApxTmc460garSFcaV4ph4p7yDHHNMHzHmnyiuSRx7hk04RKp5pY2CL0P50NIGpcgcw2Tb2pilgeAKccHpUsEQPXmqVMTkQSM2CAD0rgNZ0jUI7yS4+zs6ls5XmvTvLQL90ZqJ1WurDzdG9uplP3tzidJ8VtZwpbXVqQqDGRwa37TxLpdzjbP5bej8VavNPsboETW8be+OawNS8K2DEm3meFvTqKqVKhU1ejGpSOohvI5AGV0dfVTmrUcm7la82k0nVrI7rWYuB02N/Sp7XxNq1gdlzB5gH94YNZSwTa9xpl83c9G7daTJB61y1j40sZsLOjwt7jIretNQtLxQ0FxG/0asJUJx3RXMXRLyKlE/pk1Wxn1pQpx3qOQVyx57DoppfOfGeagjjI6mpGIXjOfpT5AuTJIx7CnruzVaJju74q5EyIQW3H2qlBCuL5f8AfUikeNcfLkU66uxIoAUjHeqYuG3YycVXIgdyxGGJ6VKF5xUKXAB5Bqwrqy5/U0uQVxAq59SKvw6qu0QTWsTr0yV5rPkkTb8uD9KqmbfOsarlicClylJmheR22/cOAewqkxj3YTdUt/YX9mUN1E6Bxlecg1EkJYjCk1cYNilIVwCnU1Xkj7g4rXj0u4bGAuDVyHRlzukbNbwpO5HOjE09JhIHjZiwrpLVpHQb1wakS1hjXCJz608Jiu+nFoxnJMAvFBSpEjYilCc/eNbpGJXZDmlRfWrBVcVDIBGpZmVR6k4qrALjFNzhsisbWPGPhvSoj9q1CN5B1SM5NcTqvxWiZymkadJKezSf4UWA9S81jVLUNX0uwjL3l9BFjqC4z+VeWR3XxG8UDbawTW8Dd1XYPzrR074R6hdOJtc1bBPVVO41SEaer/FHQ7RilnHLdsPTgVzs/j3xnrjmLRNNeGNujJGSR+Nd7o3w98NaXhvsn2mQfxS8/pXUWUFvaw+XbQpEnoq4psR4zB4F8a69IJNY1J4kP998kfhXTaP8KtDtdr3kkt3IOuTgGvQ2ZV5YgD1JxWNrHinQNLB+2alCrD+FTk0WC5Y03RdL05AtlYQRY7hBmtBc5x0rzLWPi3p0bGPS7OW4b1fgVgyeJviB4kfy9NtpYom/55R4x+Jp2C57JfX+m2MZe9vIIQOfncVx2t/E7w3Ylo7VnvJR2QYH51y1h8MfEWqMJtb1Ixg9QX3NXXaH8MPDmnlZLiN7yUd5On5VSiibnmvizxNqHjKVIYdKdY1Py+WCxpmgHxN4RuTdW2jzOGHO+I171Z6fY2S7bW0hhH+wgFWW2sMMoP1oasO55Hb/ABanjIGoaG4I6lWxWzZfFTw5MF85Z7cnsVziu3utL0u5BE+nW0meu6MVz2o+AvC92SW05Y2PdDioBE1n4y8O3wHk6rAD6O22tSC8tZwDDdQyD/ZcGuFvfhLocxLW13cW59OtZdx8KtYt+dJ1s/Qkp/KkVZHraHj72acADXjQ8O/EzR1LW95JOPRZN386enin4jaSN1/pbyxjrvh/qKAPZo+1Txr6149Z/F+4hkVdQ0NkHcqT/Wui0/4u+FZ2CTLdW7HuycCiwHo4Ve1DJ+Fc7YeOvCdyB5etWwY/ws2DW7BfWd0ge3u4JFPQq4NKwyTp3pGkNDf5xTKEIcpqZBgVW3U5ZDjvQxlkNtpRKvrzVUv7GhSpPIpgW/N9KPM3GoV6cZpj788MaBWRYPXmkLhTVfcx60juqDLuqAepxQMs7xQdp5rEvPEmg2RIutWtYiOxkFUG8b+FMca5a/8AfVAHU7h7Gl3DFclF4y8Ls+Brtp/33W5Yajp97GHtb6CZT0KyCgC67YNRSTLHGZJGCIoyWJ4FSlT97HFeX/FTTfHmpExadGjWJ6LC+GI96AIfiD8Ube036foTedNyrTdl+lcV4T8Ga/4y1A3t9JItszZeWTqR7V1/w9+FZidNQ8RKGfqIc9/evXLeGG3hWGCNY41GAqjFXETMnwn4Z0rw1aLDY26h8fNIR8xrdZzioj+OaUnK9KlskNxyc0lNwM0uPSoJJY2xQzLjBGagY7fWgMO4q0+gAx5pCpIpcgn0pUOKdgY3HrzTwaRjzSZFUkIcTTS1G6lC560wBG5qXLe1RhVFSb1oGjmHZY0+brUakv14FKyM3Wm4I4rM0J1+UUGTigr8oO6onzQA9peO9IHpqo22l2kUAP30jNmkIAHWm7u2aQxc+1FMP1oDH1oAdsBqQLtHFRbjS7ieBmmIk/iyalBDL8vWq2G96kj9zTsICG9KNpqXdimliTSYyIr7UFDj7oqXtSEmpGV9rDqopc4/hqR8dTUTNxwDU2KuKef4aRs46GmjcT3qURnHzGiw7kW0+lIePWpWB6LTCjZ60WEMzSZqURjODTSgzwaLANGaTb6jNOKmk7UWGJtDdsUwxN61Ko5pzDI96OURAI/WmyR/LnpUxXHekf5kx3qHEpMhQhRioZ1LHParBiIFMkGKjlHcq7eKPLPoasBR6VIFBpWHcqGA4p6QJ361K4x3NNVCzZGaVhpjHjUfw1Ay4OBV1kJ4IpFhHep5R8xVlVfKAwN1VwvtWgYMdQTTfJUj7uKOUakUWUf3aQrxwtW5Iwo61AW2nvS5R8xVeNt33aaYxjBWroBprr+NKwyl5alSMU0R4G3qKuGMY6cVGVBHFAFfyVx0qJ4yMjtV0RtntStF6g0rDuZjR49aZtB7VpvGioTjmqhQ7t3apArNG2O9IFOcMKttyKiKHuaYEDBc8DBpW3MmKl8tc+tO27TkUAUxGSanhgBHzVMR/sCnxrnpmgCJoVA4NN8kHuKtKFzzTX2qcAGpKK3kjP3hS7VxgjNScN1yKCmO9ICvIikdDULx+1XCuTzSMq470gKqwjHSkljOOBVobQKGHFFgMuaIAdKrYwelbEiKwwwBqnNBgEilYZSKg84pjYHTipmXtmoXqJIaYEnA5pFJJpN2R3zTN2DzwK52aExC47ZoG4euKQbOoppZs55qUOxJlRQct61CGYmpos96tIm4mxRlu9NEmKc/tTY49xqWMA+445pyk9sGiRPLwSfyqNJNzYFFguSjvUZBHNSHkVGTt4LAVcUJsRWzU1vcSW7boyRUQGenNO21fKSma8TR3UYeRhuFa5stDuNN8w3RS5X+Ajg1ytvIYm9V9K1rVIZl3dDWcoGsZDFXyTxwO1P+0Jn95g1DMG37SSq+tMNrI3Kyow9M0lEG7llrkYwhCipbWYBvmb8azWjKHDYzQGYHg4q4ozZ0QbzF+VsGtLSGb7PJGzE1zVrcMg61p6Rfs1wyYBGKvlJMy/AWaTK96y5pgp+XrWvrWVkftmsCQ/NUTjoVFgZSxGRSMxJ9qjMTSNgnaPWrUttDFAojmMjd81k4lqRCGp24imAUjH3JqXEpMmDZNSrjHNUix7ZFPEpx97mlYdyw23NBZe7GqckhbGKcFZl7/nT5WS2Tu4xkGmG4qCWCTGQTUHzdDmnyC5i8tyufvc04TZNUVABqWPrUuNhot7vek3c1GCT0qSNAT8xpWFcTbKWyo4p+SOoxU6lQMVFdMMjHSmoiuRlhmkJqNmphamIeW96TdULbs57VIuSPSpsNDt1AG6k25qRRgUWAI4+c4NWkIA4qBWIp+/OKbgieYsLJ61IrZNVxUgrJ0ylIuQxGT7vJpZY3jbaykGm2srIwK5qzeXTXDBnxkd6ai0BUHWnjBpm4E9acnNUkJjjDxlaidGXrVxDhcGg7WqkiSjTgwx0q01qzjchFVJFZDgrg1aC4ojyamURKMMDmqyuc45qYBjg1S1IHOFP3QaRYWPY4qQZAqRG49KtIVyJbdt3bFaMK26RfPnd7VVDGjNUiWxZiQSV5FQkMwyxAqSRyE4qo7MzcZoHYjnEi/dGarOr5Jbk1fQNn5qc0aN2osWkUbQJ5yrIvBrTutEhnj3KiPnsRUKwqrhsYANbdp88Y20eyfQfMjh9U8K2bZJhaJvVaxJPDF5Cxksbo5HQZwa9Xe33L82CKqTaZC/IXafatFUrR63J91nmsWpeKNJP71GmjH94ZrWsfHtvkLfWTI3cp0rpJ9NnQHBDL6YrD1HSLWc4mtF3eqjBqnWpS+ONvQSi+jNez8QaRfAeTdoCf4X4NaMBjkYbSGz6GuBn8HI/zW1wYz2Dc1Aum+KdIbfbNK6D+62R+VNUqU/gkJ8y3R7FY6DqF4gaxtzIfQCtLTNE1C3u9t1YhnH8DsFz+deS6N8U/EmiMI5gykdccGt4/EqHXnU39+8cvYkYx+NJ4aSBSNvxMw/tJoUh8kjqgOappCojJb5Wx3qS3ubOZBLBMLhj/ABA7jSyW15dn5ECj/a4rP2TK5kRRe7inPvZflfPtU0Oi3Df6yXH0rStdJhiALEufeqjRbIc0YG2fdhYmY+1XLfS7242sUMfua6WGOGPG2NR+FTF8D2raOGJdUrJayPAkdxK0u0cZOaljs1QfLHipUYVKJBXTHDpGUqlxsSlTyalFRhhgk8e9ZWqeItF0xSbvUoEI/hDZNbRppEN3NjaKUKK811n4saZCTHpdrLdt2ZvlFYEvijx94hbytNtZLeNzgFEx+tVyoR7FqF5Z2kBa4vIbfHd3Arj9V+I/h/TVKLcteSDtGOPzrlrT4aeJdVYTa5qjRk9QXLmus0T4X+H7Eq9wr3Ug67zx+VHKgORvfiZr+puYdF0soDwG2lmqCLw74+8RHff3EkETf33x+gr2Gz0rT7BNlnaQwr/sIBVjy/Y0wPNdH+E+noRJql5JO/dVPFdvovhjQdMAFpp0Ib+8y5NSajrGk6YpN7fwQ47M/Nclq/xX0GzyljHLey+wwv50CPSIwFUKqhR6Cq99dW1qha4njiHq7AV41P8AEDxprjmHRtNeFG4BjjJI/GmReA/G2uyiXVr2SJW5PmSZP5UDO6134ieHNNJQXX2mQfwxjP61xupfFjUbpjDoulkE9GYFj+ldBo3wm0S12vqE0t3IOozha7HS9B0jTEC2Wn28WO4TmncVjyFbL4jeKMec08EDf3jsFbWj/CEMwfWNSZz1KxnJ/M16tzjpgUDj1ouKxz+j+CfDelgeRp8cjj+OQZNbsaLEu2JFRR2UYqYLn1p/k8U7klcE5p26nmPFIAM0XYrDGyBTN3NWGXcKb5XoKTux2GA0HB61IIaCoWiwEAj54p6r6CnHjpSq2KRSQbW9KVkZhhlDD0NSx7WPpUoVRQMzZ9JsLpCtxYW0gPrGKybz4f8AhO7Qh9HijY/xJwa6jj1oU+9Owrnml/8ABnw/OS1vdXUB7cgisW7+D2rWwJ03xAcD7qsxB/SvaD92oWNAXPFG8P8AxS0gYs7+W4Rf7suf50qeMPiRpPF9pbXAHdoif5V7Maaf096RR5Lb/F67gO3VNCeP/cBH862tM+MPhidgtxHcWzf7QyP0rtrrT9Ouxi6sbab/AH4waw9Q8B+Fb3PmaTEhPeP5aTAu6d478J3xCw6tAGPZ/l/nWzDqGn3HMF5bSf7sgNeeah8IfDswP2Se5tW7fNkCq2ifCs6ZqsV1/a7yxIclMEE0wPVA/oaoa3q1jpNo11f3CxRr69TT5JFtLNpM4SJM8+1fOnxL8UXWu6xJH5zC2iYhUB4NVYR1vir4vXEjNBoMIjXp5r9T9K5q0h8ceMJNyyXkyE8szFVFX/g94Nh1y8N9fJut4SOD0Jr3q3ggtYFgtYUijUYCqMCiwXPFbD4N6pOQ2o6pFHnqACxraT4JaTtG7Vrnd3wor1Imk3e9IDyq5+CNkUP2XV5Q/begrn9U+FXirS1MunXYuQvOI5Cpr3XdShz60aAfOlj408a+GLr7Pczz4Q4MVwMivT/BPxU0zWHjtdRUWd03Gc/Kxrf8X+GdO8RadJFPCnn7fkkA5zXzZr2l3Gi6xLaTfK8T/KRVWQXPrlHWRQysCpGQc07IryX4L+MJ9QiOk3rF3iA2sTzivUd2aaFJlgOuaflWWqZP1qRfm74qbIgcxKtSllx70w/XNRlR70uUY9nX600sD04pmOaG4p2AkVlHWpjgrkGqRbmlEuBiqQyzuAHNRswJ4qvJIxpFk96LiaLK80rOcdahR8fSms25sZNMknExpN1RDApN3vTuMyiyr70xnz/DilGWPesjVfE2gaasgvNUt42j+8u7LD8KysaXNhDmlPSuNk+JXg2Jc/2qzn0WJjWNffGPw/FJst7O8uF/vABf5mnYVz0vcAKY0lcZ4M8e2Hii/a0trO4gdRnMhGP0rrmzSGKzUmaaQRRzSGOzSLuzQW4pVbigCQDNOwBUSnmn5piHI3PSnlsVGKa7HPWncLDy/wBacjCoQeeacG/CgRM7cVEzMfaqeu6nDpGkT6jMjSJCASq9TXnn/C59G/6BN7+a/wCNKw7npy5/i5pePSvLz8ZtFz/yCr381/xpV+MmilgDpl6ATycrx+tLlYHp4KsMjtQWz0rhLf4p+EZCqtc3EOepMRwK2tJ8ZeGdUl8uy1eFm9H+Q/rRysLnQinEjFRK6MoZWDKe4OaX8aAHA4amNuzkClH1pwODQxpjDupCD6U9m6+1eQ+Kfinq+la5c2ENjaMkTYVmzk0kmO6PWwhPtTgoHXmsfwZq02t6BBqE8aRySAEqvStc8tRYLgxHakBpwUUr7dvFKwXI2YHvUbKCRTtvrS4ANJoEyN1A7U6FeOhNOf5jT4lwKXKO4yWLjoah2MG4zir0g/d+lV2HvSsO4wKO+aCeM0p6VDIWPHSlYLji4zTC3sabgjrSl+wFLlKuMZdx5phRc1IW55yKODS5Q5iI49DTNjMeBxUr7aaM9jxUuJVyN0YDBWq/l+5q23PrTVjBPeo5RpkSqAOhNMYEHqcVcZEUVC68c9KGhpkDKpHfNV5l9Kssn+1VWXcDgdKmxVxjLx61EfpU43MOlNYc0rBcjUZ6c0pXJ9KkjX5unFSlFPrQxkA+UYUZNPjDKOnWlZMcg0BuaQxrJtPNNdVHck1MUUjJOaielYZEevSlAwKXLe1NLMaLARtyetG00/ac80dqLCEUAe9G3PrS/gaepUHJFJgRPGAM81E0PmKV3LV19rrVOVdr4XNIaM6eHaSucmqjoQa15IDIM96pyxsOMVD1GUduDmq9wrBhg1oFecY5ptxZsNrtkL7GsZQLUjPj3KatoGaPOKz9dk1K3WP+ybdZ+fm3jpWaNR8YYwul24H0/wDr1rDCuSvch10dJaQma5WM5wTzirGo2y2twI4yWXHWuJu/FHibR3WS4sbeEt0O3r+tafhPxJfeILySO8ihVVBOUUg1rLCzjHmIVeLdjaNOicL1ocAE0zNctja46QqxqNY1U5FLnFLmgBaikhjc5IOanRuKVlVvamgZEqhVAUcUtPC4FG2rRAzvU0LtGwKkgUwKM96lA4pNDTNjS5LFyzXys4x8uDWZc7ftTsmVjz8oqMMRxQ2SM1hK6NYkoYHjHNKiZbB4FUixDcE08s2OpFOLLsjeh05zCZVjdlAySBwKs+H5LX7YeeenSotE8Z6hp+nS2EcELxspBLrk15hcePdQ0/WpzDawH94eufWuqnTnU+EwqSjDc9E8VyFb5kP4VhMu456GrMmpPrFpbX8qKkki5ZV6VFsNYyvew1sRHj1NAzUm3mmyDA4zU8oXGhT0psqMB8tPUU6Q5HHFHKFyKOPd1pWiHTpQDin5zSUEO5HHCAamA29qVRQcg1agS5CjJ5zUU6AjoCamAFNdcjik4sSZQK88U5eKlZQexBpqR881lJM0TJEalMnpSAetIaVhXJI2YnmnSdKiUlT3pxJxQgGHGaNqmmHdnp+VOOcelMBxVcUw+1G1qeImPY0uVsLkeSKeucVMkJYVIIB3qlAXMQKM+tWIYz128VIFVcYFSocD2q1TIchVHH3RSkDvSH6nFNzzVeyFzEq7R608EGoQQTThih0g5hzr/dpbc8/NTGbapYDoDXn93461CK6eIW1uQrY70Rws5/CN1Etz03g9KTbiszR7yS6sILhsKZEDEDpWl5mV+6c1g4OLswTuSRybeO1TAR3A2sBmqq5JqeNejD+dOwDLnT/L5Gar/MvDcVsx3CmLZOu4djVeWONyduMe9NJollNDxS094mj6dKgdwo5OK0ESZpGkC9apzXAVGZecDIrz/UPHmoQ3ckK21uQrEAnNbU6M5r3UTKSjuejvJvPFIB3rK8NX0upaVHdyqqs3UL0rU596XI4uzNE7odupQcGo8+uaN1OMRNk7uvlHjmreiySAlW+72qlHDJIjOBwBnnvXBzfEbUbG+ltUsbVgkhTJJ9a6qdNy2M5TSPXxycU9dq9qz9DunvtKt7yQBWlXJUdBV01TgZXJJFRh6VVns4ZuqipxTx0xUSw8WNTaMW500xjdCT9KgM1xGNjQ5H0rofrSiOM8lQfwrP6vqX7U5qTToL7iWyR89dy1Qv8A4f2F2N0KG0b/AGTkV26oMcCnopB6VtTpyg73JlUTPKZvAviPTn8zSr1pMcgKxU06LxT4w0N/L1K0eVB/fT+tetxsFH3QDTLiOO4XbNGki+jDNdK13MrnEaP8TtKmwl/by27dyORXX6brui6ioNpqELk/wlsGsfVfBXh/UQS9mInP8UfBrk9S+GM0DGTSdQZSOQrkg/nTshNnrC4xwc0ua8VWT4geHfvGeSFf+BrWrpfxUmiIi1jTiGHBaPj9DVWFc9ULUbia5rR/Gnh/VBiK+WJ+6yfLW9DPDMoaGVJFPdTmgnU4nxp4e8Yalef8S/VT9mb+Hdt2/lVHTPhM0jiTWNSdz1Kpz+pr0yN+1NudRsrVS11dQwgD+NwKBmTovgvw7pWDBp8buP4pBuJ/OuhjVI1CRxoi+iriuN1j4leHLHKwzPeSD+GMcfnXJX/xM17UGaPRdL2KeAdpZqBnsfmpH80kioo6lmwKxdb8b+GtLBWbUYncfwRnca8sh8O/EHxM4e+uJoIW7yPtA/Cuj0b4R6fGRJqt/LcP3VDgU0guQa18YI2Yw6NpzSN0DP8A4CsR9S+IviZtsKzwwt3UbB+deq6V4T8O6WAbPTIQ4/jYZNbCoAAAAo9AMUBc8g034TanfyefrerEZ6hTuP612/h74c+GdKKsbM3Mo/ilOf0rqgdtODntQK4+2tre1XbbW8UI9EUCpC1ReYc0FqLBcVip7U0HFAalIOKLBcVW5pe+aanFOLDFIZKhGKGY1AjN+FP3cUwFZ+xoTmoHLbutPUkUXCxN5gXjFLvz2qNWP8S04t+ApkiMTSEn0pWxTe3WgENwfSgjFO3Y96QnJpMocq8dcUc/3jSgcUUgaGgtnvUitikVlFNJ5qkSSu+VxUYLUgNKTQ2NC0lNBp1SMRsCnLgjpUbUA4osBIcU00m6nYBHWnYTZk+MCy+G7srn7h/lXy5f/wDH1J/vV9a3lut1ZS2r4ZJFIwa+aPiB4eutD12VJY9sMjFoyOmKaC57L8FEjXwqGHU9a7o4x1rw/wCDHjCHT5TpN/JsjkI2MTwDXtQdXQOjBlI4IOaGApNAppOaTt1oAczBetIrbulACt94Zp6oo6UguOQ4bmvnz42rGvixioAyvP517j4g1W00XT5Lu8mWNVBwCeSa+aPF+svrmuT3zE7GY7B6CmFzb+EskkfiyDYTg9cV9GZ5zXkPwT8LTRsdYvI9qEfuwRzXrR4oBkwalDD2qq7n3pAxprQkt7h6ikLe9VS1IX2qSWwB1NHMCLDH3phPvXO6n4kjtYfOWMCLcVDysV3EdlABJ/Kiw8Qi4iMz2/7pWCu0ZYlD/tKygigo6EkUwmsi+1+ytL+1s5PMLXP+rdQNvTPJzTIvEumPfXNq8hiNv9+R8BOmeDmjURsYyetBQjvms3/hINF8gTjUrbyycbg4xmlHiDRvs/2j+07bys43eYMUAagkAGKRW5rIbxFprajbWUW64Nz9ySMgqPrVi81XTLK4WG5voIZG6K7gGncRp76N49K5u38W6PLfzWkk6wGM4EkjgK/0Oa1xcxEAiZCD0O8UnIRWjk5xXA6z8LtL1bXX1O7vrgrI2XiUAfrXcL161Mv3aZZxMXwn8HIwYw3b47NLwa83+NPh7SfD+qW0Ok23kI8YLDdnmvoDNeJftE/8hq0/65CgllT4AjPiWX/rmf5V7kyY/iNeHfs//wDIyy/9cz/KvciMmpluNMYR700r6VIy4qN+Kkoa3HWm7vrSINzcmnkAGmAIfm5qQEdqizxSp1osBNupCTTl4FNcmgLib/WgeoJqN6dAeKbAw/iKf+KK1Ef7I/nXzMmPNXIyM19MfEf/AJEy/wD90V8zJ/rV+tVEhn0X4W8MeHZvD9pLNotpI7RglmTk8Vqr4T8MHgaDY/8AfFSeDufDFkf+mS/yrYFJlJnM6p8P/CuooFk0uODH8UHymvJPif4E/wCEXkW7sJWksnPG4/Mp9K+g8mvNPj5Pt8Pww7c7nBzmhCucf8K/G9/YajDpV5MZrOQ7RvPKfjXu27gEdCM18v8AgazW+8UWdu7lAXzkCvp9BtjRfRQP0puIXHA8VRvNa0mzmMF3qVtBKOqvIARVsnFcd4m+Huj6/qj6jdzXKyv1CNgVJRvHxFoP/QasiP8ArqKybpfh/dTNPc/2PLI33nZxk/rWE3wk8PBT/pN70/vivH/FWnw6XrtzYwMzRxNhS3WmhNn05pYsI7NF0zyRbfwCI/Lj2q2rZrkfhaP+KOtP90fyrqozg1IyVmKjpUe5iM81IjFuDzTX4HFAEFxdRW0LS3EyRRqMs7nAAqpb69os0qxxaraSO3RVlBJrG+JZ/wCKK1Ef9MjXz5o182m6jFepGsjRHcFbpmmo3E3Y+r5poYIjLNKkaAZLO2BWcPE/hxTtbXtPU+8orxzRTqXxF1srquqT28PaKIcAeldxp/wp8L26v9oW5umPALyYx+VHKg5jrG8S6BM6xQa5YyOeAqyjmrYYMoZWBB6EHOa8w8U/CvR7LS5r+xvbqF4wWCnDCvO9B8Ua3oF8fsd7IyBsMkhyrD6UuRD5mfSRb3pj9eM5rP8ADWpNq2iw30kSxu6gsFORmr+ahqxaY1hn1pEX60ssnlxPJjO0ZxXiHjfx9r13fz2NvN9jtlJXbGeTj3pqIrns19qGm2RH22+t7f8A66SAVV/4SDw5/wBB6w/7+15T4J8FReJrM3uoapdZz90DP6k12dl8M/DEMRWWGedv7zSEfyp8iC5vtr2hyOEh1mykY9AJRzVxGBUMrAqehBzXnut/DHR44ZZ7W7uYCoLAcMBXn+m+IdY8Pai8drfSSIjbSjnKsPpS9mgUj6DDU9CPWsTwpqsmsaLBeyRLE7jkKcitdaycS0TNyKryvtUszYUdSe1WR92qGr/8gy5/3DUqF2O9il/bOjs+z+1LQtnGPNGc1cxGyhlIIPQjvXzin/IXH/Xf+tdv4r8S6pJJb6PaTG0g8pQxQ5JrT2KJ9oz0u71CwsW23V9bwH0dwKqtruhE5/tmy/7+Vx2nfDy0vbaO6vNUu5WcZIwKtt8NdFx/x8XQ/wCBCj2UQ9ozrbPUtOu222l9bzEdkcVcLV5pq/gODR4Y7y01S5DBxwVHr7GvQdN/5B9vk5PljJrOdNJaGkZtlgnNGFFR3EnkwSS4zsUtj1rxjxR4t1jUL2aHz2t4AxURxnH61MKXMOU7Hr11rGl20nl3GoW0TejOM1Ade0Pn/ib2f/fyvPPBHgy18QWj3l7ezgj+FR1/E10x+H3h5YTF5Uxb++ZOap0YLdk+0kb8WsaRNII4dRtZHPQLIKtn/OK8v8WeCbPSbQ3dpeTAj+FgD+tYnhrxVq2mXKRLO00LNgpIc0vYJq8WNVWt0e0npjNM+70zTbaTz7WKbG0uobFONZOLRpcrzapp9vIY7i8gif8Auu4BqW2u7W7QtbzxzD1Rs1xvxS0y2m03+0Nu2ePuP4vrXJ/D7VLmx1mOGNsxynayk1r7BOPNczdTWx7CWKdDTCwPXrQ3IzUXeueUbGyZNuGKq3MkUaGSaRUUdWY4FSivOvilqdwLpNPQ7IcZbB6minS53Ymc+VHYHUtMkYLHfW7OegDgmpyCy4Y5FcH8M9Kt7mZ7yb5mj+6uOK79xg4pVaai7IISurlYwkdOlPjjXadwOaeWoBrCxomcH8TR/qPSq/wykaO/l291q18TlwsJz3qn8NP+QhJ/un+Vek/93ORfxTvGDtk4JqWzitpIWe4kaNh0XHWkaUquFAFVmkZuTXmM7iWWJJEzEpGO5qEDbxR5z425wKb2pWAJZ44ULySKijqScCorfULOSXal3C5PQK3NZfi7/kDTfQ159p109ndJcIoZl6A110cMqkb3MKlbklax7EskcYLTSKi+rHFQPqmkg/8AIRth/wADrh9KhufFF45vr2REA4VBxXQQeDtHjjZZFllJ/iL4xVvDQj8UjP2reyNdNS012Cx39u7HoA9XFORng/Q1xWt+D7K1sXure4mVk5wea57Sdb1DTZwIpi6ZwVY5Bp/Vote6wVVrdHq4oqHTpvtVlFcFdpdckA1ZxXHOkdEJEO1d2eabPqWmwDy5LqFXHUMwp8g98VzuoeE7G9umuJZpgzdcHiphSjf3mayqNL3Vc0/7YsAx23luB/viqkjeG5XMkiWDOepJ6ms9vBOmhSfPn/OuH1CBba/kgQkqrYGfrXfRoxt7kmctSs7+9E9cgMXkIsG0RD7u3pUgrN8Nf8gS3/3a0QTXNKCTKUrjqSTDCloqXEdyCSWKFC00gRR3Y4FQx3tlKwSO7hdj0Ctkms/xqB/Ykn1rzrS7ySxu1uo1DMnQN0rop4VTje5lOtyu1j1iR44lLSyKi9yxxUS6lpY66jbf991xek29x4luma9vZVUfwr0roIPB2jxoUdZZWI+8Xxin7CnHSTF7WT2RsR6lp8jBIr63dvQPVjPft7VxWu+E7SytGube5mUr2PNYGla5qOnzARzs6ZwUc5BqvqykrxYvba2Z6oTxSrnFQ6bP9qso5yu0sORnNWOlczhY2T0uRlcnOaVVFEjbI2fGcAnFeca94j1K4uJIVlMMQbAVP8auGG5xSqcp391cWlucTXUMZ/2nFQDUdM/6CVt/33XK+H/DUWrWn2q6vJsn+ED+prdt/COipHteKSQ/3i9W8NSW7I9rLsaUd9pzsFjvrd2PYPVphkVymqeDLGG2ee3uZo2UZA6iuZ03XNR0u4KRzmVAcFX5Bo+pxl8LF7ZrdHqKRjvS+WtQ6Xcm7sI7hlCFhyAatCuX2dtDZSECoB0pWZEQsxCqOpJ6UEcVS1gn+yLr/rmaqME3YTkTpqem52i+gJPYOKur82ORXilkcahHnn5/610/iLWtQudR/s+GY28IwPl6mut4RLqY+2Z3lzfafbPtuLyCNvRnFRnWNJ/6CVsP+B1ydn4OtbiJZri9uJCw5qz/AMIRpZBxNcA/UUvY011Dnk+h1NteWtzn7PdRTf7rg1Mc5rhr3wpFpZiube+nzuGQR1/Ku1jJ8tfoKzqQjHZlRbJM4qu+pafG5SW9hRx1VnAIqwtc/qPg/Tb68e5mlnDMeQrcUQjGW4230Nf+1dKPH9oW3/fwVSZPCjOWZdPZiepI5rPbwHpAQt5tzwP7wrzm8jWG8kiXO1WwM1vCin8LM5SfU9vtxCsCC3CiLHybemKl5xxWZ4a/5AVp/wBcxWqvSuapT1LjJiiRgOnFS282Cc9Kgpdo+lczhY05i8sn4ileaKNS0jBQOpJwKytWvm07SZ7xEEjRqSFJ4rx7VNc1PWLv/SbpwrNgIpwoH0rpo4Z1Fe5lOpY9pfXtD5STVbVD6F6zNR1bR2UeTq1qx9A9c5o3w/02aziu7i7uJCwBKAACtG98B6E8I8pJoWHdXzmqdGknbmEpy7F8SLJbsUZWBXqDmvH9V/5CM/8Avn+ddHq0Vx4WvUNneyyxv1R+lcvdSmaeSVgAWOTiu3D01BbmdSXMz1nwG2PDsP0rd8zBrB8CD/inYfpW4BlhXBUXvs6YP3UP5akhu9Jjf/SNStkcdVaQZq9bxKFzXNah4B0i+vJLqWa4DuckK3FXTjH7REpPodGutaGoIGp2mP8AroKoMvgeSUySJpTuxySWGSawz8NtE2OfPuuAT94V5dqFutrqkluhJWOXaCeuAa64U49GYOTPpK08hbZBahBDj5NnTHtUuayfCX/It2X+5WpUsLjwcU4MKizSZp2AW7u7a1i825mSGP8AvOcCq8Gu6NLIsceqWju3RRIMmuY+Lf8AyKjf74rxnSLtrG/hu0QO0ZyFPQ1ooIls+oPMVU8wuFUc5JwKpN4i0GNikutWKMOoMozXlnh2HUPHl1JJqWrXEEMfCwwjAxW+PhXoLfeubwn13inyITZ2q+JPDpOBrtgSeg80VpRSxzRiSGRJEPRlOQa8b8bfDnTtH0p7+zvbjK/wOAQfxrlPBXijVtD1OL7NcM8LMFaJ2JUj+lPkEmfSatzTh81VbSYz20U23aXUMR6cVZVsUrDuKRxgjIrPv/Duj6kh+2WELk/xAYNXyaNx9aZJwWr/AAv0yYl9OuZLduytyK5+Xwr4z0I79PupJI16CN/6V67uNM8xs0rjueUT6v4/vIls44bhG6FhHg/nT7T4e+ItUcS6zqHlg/3mLGvV0Y9qcWJFO4XOS0b4a+H7Eq8/mXTj+8eD+Fdnptnp+nx7LSzhhH+yoFQgtjrUi/dJyaBXLxlGM5FNE31qunzDvVhFApXESI7Z6cVIGGaiTqafRcaHHBNMX71OHPWon+9VIZYBHrTRwx54qJSaAxzQBMpyaduqEHg0hJpASsxzSFqhDt60hakUicScd6QzfWoMmhetAFlCDzTw3NQIcDin5pgTbqQnIqF2INKrHFMkexYnHIpeVHWkU80OTQApNNyc0gp+KBiFj60oYkUhWk6Uhi5p26mZ5ppNMkl3Zpc1Gppc0DRJxTc0wsaaGO6kMlpCcVHuOaQsaAJhjvQWx0zUBZs9aXcaaFuS76zfEOhadr9iba+iDcfK46rVzdmjJB60wseHeKvhhrOmSNcaZm8hByAv3hVLQvGnirwywt7hZWiXgxXCnj6V9Aiq15p9jeKVurSGYH+8gNAHnem/GDTpABf2MsLeqcitNfit4WYcy3Kn3jrSu/APhS4Ys+lRgn+6SKqH4ZeESc/YH/7+GiwFWX4seGYxlDcyH0Cdaw9X+M0jKY9J0vaT0eQ5/Supi+GfhGNt39ns3sZDWrYeD/Ddiwa30m3BHdhuP60rAeF3cni7xlebmhurgE8AAhFru/BHwqFvJHe69IGYEMIV6fjXqcMMNuu2GJI19FGKlxmlcm42NIbeFYYEEcajAUCkJpzKKjNO4DXakDE0pWjbigoQnjrUb7WUqwypGCPWnt0NQmgVjC1PQDdQrAJlaJHLx7iVeMn0IqS10i9ETQT3ztExBfLF2b2yeg+lbHepE7UXCxh6r4ctb++tLiZm2W3CxFQysMY5zVKXwbbNNcSQXUtuJnDbI0AVcDpXWMMCkFF2DRy1v4NWC1lt4tXuIhN/rCsYyfbrUl74OtLiG2U3rI1uCsZjiCgg9cgHn866RvrSL1ouxXMDT/CdraXtvdR3L7oX37QmAx/Op7vw8j6rLqNvetBJLxIpiWQEfj0rZHpQwod2I5j/AIQ20Md0hvpv9IGGPlqNvPYCrSeFNOVFXzJzgYzurbB5qTFOwH//2Q==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312738"/>
            <a:ext cx="8534400" cy="1366528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Arial"/>
              </a:rPr>
              <a:t>Piperine: - It is an alkaloid isolated from the plant (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Arial"/>
              </a:rPr>
              <a:t>Piper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Arial"/>
              </a:rPr>
              <a:t>nigrum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Arial"/>
              </a:rPr>
              <a:t>). Piperine is responsible for the pungency of black pepper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205" y="2362200"/>
            <a:ext cx="6858000" cy="1323439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Family:	</a:t>
            </a:r>
            <a:r>
              <a:rPr lang="en-US" sz="20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Piperaceae</a:t>
            </a:r>
            <a:endParaRPr lang="en-US" sz="20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Genus:	Piper</a:t>
            </a:r>
          </a:p>
          <a:p>
            <a:r>
              <a:rPr lang="en-US" sz="2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Species:	</a:t>
            </a:r>
            <a:r>
              <a:rPr lang="en-US" sz="2000" b="1" i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US" sz="2000" b="1" i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nigrum</a:t>
            </a:r>
            <a:endParaRPr lang="en-US" sz="2000" b="1" i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Common name (black pepper</a:t>
            </a:r>
            <a:r>
              <a:rPr lang="en-US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Picture 6" descr="Black pepper (Piperine) increases absorption of nutrients | Nutrient Jour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36" y="1905000"/>
            <a:ext cx="3636337" cy="20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04800" y="3966297"/>
            <a:ext cx="3871573" cy="182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Piperine properties</a:t>
            </a:r>
          </a:p>
          <a:p>
            <a:pPr lvl="0">
              <a:lnSpc>
                <a:spcPct val="115000"/>
              </a:lnSpc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en-US" sz="2000" dirty="0">
                <a:latin typeface="Times New Roman"/>
                <a:ea typeface="Calibri"/>
                <a:cs typeface="Arial"/>
              </a:rPr>
              <a:t>Molecular formula: C17H19NO3</a:t>
            </a:r>
            <a:endParaRPr lang="en-US" sz="1600" dirty="0">
              <a:ea typeface="Calibri"/>
              <a:cs typeface="Arial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 smtClean="0">
                <a:latin typeface="Times New Roman"/>
                <a:ea typeface="Calibri"/>
                <a:cs typeface="Arial"/>
              </a:rPr>
              <a:t>2.</a:t>
            </a:r>
            <a:r>
              <a:rPr lang="en-US" sz="2000" dirty="0" smtClean="0">
                <a:latin typeface="Times New Roman"/>
                <a:ea typeface="Calibri"/>
                <a:cs typeface="Arial"/>
              </a:rPr>
              <a:t>Piperine </a:t>
            </a:r>
            <a:r>
              <a:rPr lang="en-US" sz="2000" dirty="0">
                <a:latin typeface="Times New Roman"/>
                <a:ea typeface="Calibri"/>
                <a:cs typeface="Arial"/>
              </a:rPr>
              <a:t>Chemical Structure</a:t>
            </a:r>
            <a:endParaRPr lang="en-US" sz="1600" dirty="0">
              <a:ea typeface="Calibri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4" descr="Description: Piperine and Its Various Physicochemical and Biological Aspects: A 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18" y="4343400"/>
            <a:ext cx="2986087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7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671911"/>
            <a:ext cx="8534400" cy="545790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bg2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1.Slightly soluble in water and more soluble in alcohol, ether or chloroform.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2.Pure </a:t>
            </a: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shape is yellow needle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crystals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/>
                <a:ea typeface="Calibri"/>
              </a:rPr>
              <a:t>3.Present </a:t>
            </a:r>
            <a:r>
              <a:rPr lang="en-US" dirty="0">
                <a:latin typeface="Times New Roman"/>
                <a:ea typeface="Calibri"/>
              </a:rPr>
              <a:t>in plant as weak </a:t>
            </a:r>
            <a:r>
              <a:rPr lang="en-US" dirty="0" smtClean="0">
                <a:latin typeface="Times New Roman"/>
                <a:ea typeface="Calibri"/>
              </a:rPr>
              <a:t>base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  </a:t>
            </a:r>
          </a:p>
          <a:p>
            <a:pPr lvl="0">
              <a:lnSpc>
                <a:spcPct val="115000"/>
              </a:lnSpc>
            </a:pP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4.Piperine is hydrolysis in acidic or alkaline media to Piperidine and piperic acide in </a:t>
            </a:r>
          </a:p>
          <a:p>
            <a:pPr lvl="0">
              <a:lnSpc>
                <a:spcPct val="115000"/>
              </a:lnSpc>
            </a:pP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the present of heating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Calibri"/>
                <a:cs typeface="Arial"/>
              </a:rPr>
              <a:t>.</a:t>
            </a:r>
          </a:p>
          <a:p>
            <a:pPr lvl="0">
              <a:lnSpc>
                <a:spcPct val="115000"/>
              </a:lnSpc>
            </a:pPr>
            <a:endParaRPr lang="en-US" sz="1400" dirty="0">
              <a:solidFill>
                <a:prstClr val="black"/>
              </a:solidFill>
              <a:latin typeface="Times New Roman"/>
              <a:ea typeface="Calibri"/>
              <a:cs typeface="Arial"/>
            </a:endParaRPr>
          </a:p>
          <a:p>
            <a:pPr lvl="0">
              <a:lnSpc>
                <a:spcPct val="115000"/>
              </a:lnSpc>
            </a:pPr>
            <a:endParaRPr lang="en-US" sz="1400" dirty="0" smtClean="0">
              <a:solidFill>
                <a:prstClr val="black"/>
              </a:solidFill>
              <a:latin typeface="Times New Roman"/>
              <a:ea typeface="Calibri"/>
              <a:cs typeface="Arial"/>
            </a:endParaRPr>
          </a:p>
          <a:p>
            <a:pPr lvl="0">
              <a:lnSpc>
                <a:spcPct val="115000"/>
              </a:lnSpc>
            </a:pPr>
            <a:endParaRPr lang="en-US" sz="1400" dirty="0">
              <a:solidFill>
                <a:prstClr val="black"/>
              </a:solidFill>
              <a:latin typeface="Times New Roman"/>
              <a:ea typeface="Calibri"/>
              <a:cs typeface="Arial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5. Piperine </a:t>
            </a: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yield salt only with strong acid</a:t>
            </a:r>
            <a:r>
              <a:rPr lang="en-US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</a:pPr>
            <a:endParaRPr lang="en-US" sz="1100" dirty="0" smtClean="0">
              <a:solidFill>
                <a:prstClr val="black"/>
              </a:solidFill>
              <a:ea typeface="Calibri"/>
              <a:cs typeface="Arial"/>
            </a:endParaRPr>
          </a:p>
          <a:p>
            <a:pPr lvl="0">
              <a:lnSpc>
                <a:spcPct val="115000"/>
              </a:lnSpc>
            </a:pPr>
            <a:endParaRPr lang="en-US" sz="1100" dirty="0">
              <a:solidFill>
                <a:prstClr val="black"/>
              </a:solidFill>
              <a:ea typeface="Calibri"/>
              <a:cs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400" dirty="0" smtClean="0">
              <a:latin typeface="Times New Roman"/>
              <a:ea typeface="Calibri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5" descr="Description: Piperine | organic compound | Britan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43000"/>
            <a:ext cx="1843087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4" t="6075" r="811"/>
          <a:stretch/>
        </p:blipFill>
        <p:spPr bwMode="auto">
          <a:xfrm>
            <a:off x="6477000" y="2743200"/>
            <a:ext cx="20288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2" y="3886200"/>
            <a:ext cx="1909763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4343400"/>
            <a:ext cx="4572000" cy="175432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Piperine medicinal using 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en-US" dirty="0">
                <a:solidFill>
                  <a:srgbClr val="3B3B3B"/>
                </a:solidFill>
                <a:latin typeface="Times New Roman" pitchFamily="18" charset="0"/>
                <a:cs typeface="Times New Roman" pitchFamily="18" charset="0"/>
              </a:rPr>
              <a:t>Supports </a:t>
            </a:r>
            <a:r>
              <a:rPr lang="en-US" dirty="0" smtClean="0">
                <a:solidFill>
                  <a:srgbClr val="3B3B3B"/>
                </a:solidFill>
                <a:latin typeface="Times New Roman" pitchFamily="18" charset="0"/>
                <a:cs typeface="Times New Roman" pitchFamily="18" charset="0"/>
              </a:rPr>
              <a:t>digestive</a:t>
            </a:r>
            <a:r>
              <a:rPr lang="en-US" dirty="0">
                <a:solidFill>
                  <a:srgbClr val="3B3B3B"/>
                </a:solidFill>
                <a:latin typeface="Times New Roman" pitchFamily="18" charset="0"/>
                <a:cs typeface="Times New Roman" pitchFamily="18" charset="0"/>
              </a:rPr>
              <a:t>, natural </a:t>
            </a:r>
            <a:r>
              <a:rPr lang="en-US" dirty="0" smtClean="0">
                <a:solidFill>
                  <a:srgbClr val="3B3B3B"/>
                </a:solidFill>
                <a:latin typeface="Times New Roman" pitchFamily="18" charset="0"/>
                <a:cs typeface="Times New Roman" pitchFamily="18" charset="0"/>
              </a:rPr>
              <a:t>antioxidant and </a:t>
            </a:r>
            <a:r>
              <a:rPr lang="en-US" dirty="0">
                <a:solidFill>
                  <a:srgbClr val="3B3B3B"/>
                </a:solidFill>
                <a:latin typeface="Times New Roman" pitchFamily="18" charset="0"/>
                <a:cs typeface="Times New Roman" pitchFamily="18" charset="0"/>
              </a:rPr>
              <a:t>immune </a:t>
            </a:r>
            <a:r>
              <a:rPr lang="en-US" dirty="0" smtClean="0">
                <a:solidFill>
                  <a:srgbClr val="3B3B3B"/>
                </a:solidFill>
                <a:latin typeface="Times New Roman" pitchFamily="18" charset="0"/>
                <a:cs typeface="Times New Roman" pitchFamily="18" charset="0"/>
              </a:rPr>
              <a:t>health. Also </a:t>
            </a:r>
            <a:r>
              <a:rPr lang="en-US" dirty="0">
                <a:solidFill>
                  <a:srgbClr val="3B3B3B"/>
                </a:solidFill>
                <a:latin typeface="Times New Roman" pitchFamily="18" charset="0"/>
                <a:cs typeface="Times New Roman" pitchFamily="18" charset="0"/>
              </a:rPr>
              <a:t>play role as </a:t>
            </a:r>
            <a:r>
              <a:rPr lang="en-US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antihyperglycemic</a:t>
            </a:r>
            <a:r>
              <a:rPr lang="en-U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agents</a:t>
            </a:r>
            <a:endParaRPr lang="en-US" b="1" i="0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56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29025" y="3387708"/>
            <a:ext cx="167639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Boiling flask 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720708"/>
            <a:ext cx="2714625" cy="3712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17" name="Straight Arrow Connector 16"/>
          <p:cNvCxnSpPr/>
          <p:nvPr/>
        </p:nvCxnSpPr>
        <p:spPr>
          <a:xfrm>
            <a:off x="1976437" y="3616308"/>
            <a:ext cx="1604963" cy="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9525" y="2616183"/>
            <a:ext cx="12954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Thimble 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788318" y="2800849"/>
            <a:ext cx="1981200" cy="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14725" y="2061708"/>
            <a:ext cx="22860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Extraction chamber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38325" y="2320908"/>
            <a:ext cx="1600200" cy="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69518" y="1462110"/>
            <a:ext cx="12954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condenser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788318" y="1635108"/>
            <a:ext cx="1981200" cy="11668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797411" y="3810000"/>
            <a:ext cx="4434825" cy="2100013"/>
            <a:chOff x="2066925" y="3919787"/>
            <a:chExt cx="4434825" cy="210001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900" y="4038600"/>
              <a:ext cx="1466850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Elbow Connector 20"/>
            <p:cNvCxnSpPr/>
            <p:nvPr/>
          </p:nvCxnSpPr>
          <p:spPr>
            <a:xfrm>
              <a:off x="2066925" y="3919787"/>
              <a:ext cx="2895600" cy="762000"/>
            </a:xfrm>
            <a:prstGeom prst="bentConnector3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r="12143"/>
          <a:stretch/>
        </p:blipFill>
        <p:spPr bwMode="auto">
          <a:xfrm>
            <a:off x="5531642" y="2436223"/>
            <a:ext cx="257175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Curved Connector 23"/>
          <p:cNvCxnSpPr>
            <a:stCxn id="12" idx="3"/>
          </p:cNvCxnSpPr>
          <p:nvPr/>
        </p:nvCxnSpPr>
        <p:spPr>
          <a:xfrm>
            <a:off x="5114925" y="2800849"/>
            <a:ext cx="457200" cy="280738"/>
          </a:xfrm>
          <a:prstGeom prst="curvedConnector3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ent Arrow 26"/>
          <p:cNvSpPr/>
          <p:nvPr/>
        </p:nvSpPr>
        <p:spPr>
          <a:xfrm>
            <a:off x="1371600" y="1558908"/>
            <a:ext cx="152400" cy="2057400"/>
          </a:xfrm>
          <a:prstGeom prst="bentArrow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1640377" y="2320908"/>
            <a:ext cx="121919" cy="45719"/>
          </a:xfrm>
          <a:prstGeom prst="flowChartConnector">
            <a:avLst/>
          </a:prstGeom>
          <a:solidFill>
            <a:srgbClr val="0070C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46" y="1096531"/>
            <a:ext cx="1587070" cy="296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24" name="Straight Arrow Connector 1023"/>
          <p:cNvCxnSpPr/>
          <p:nvPr/>
        </p:nvCxnSpPr>
        <p:spPr>
          <a:xfrm>
            <a:off x="990600" y="2616182"/>
            <a:ext cx="5400504" cy="50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012709" y="2009907"/>
            <a:ext cx="1694873" cy="541386"/>
            <a:chOff x="7287491" y="1755573"/>
            <a:chExt cx="1694873" cy="541386"/>
          </a:xfrm>
        </p:grpSpPr>
        <p:sp>
          <p:nvSpPr>
            <p:cNvPr id="25" name="TextBox 24"/>
            <p:cNvSpPr txBox="1"/>
            <p:nvPr/>
          </p:nvSpPr>
          <p:spPr>
            <a:xfrm>
              <a:off x="8372764" y="1927627"/>
              <a:ext cx="609600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arm</a:t>
              </a:r>
              <a:endPara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Elbow Connector 13"/>
            <p:cNvCxnSpPr/>
            <p:nvPr/>
          </p:nvCxnSpPr>
          <p:spPr>
            <a:xfrm>
              <a:off x="7287491" y="1755573"/>
              <a:ext cx="990600" cy="421133"/>
            </a:xfrm>
            <a:prstGeom prst="bentConnector3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7010400" y="1291237"/>
            <a:ext cx="76200" cy="152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162800" y="1168400"/>
            <a:ext cx="76200" cy="152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924096" y="4104304"/>
            <a:ext cx="1676399" cy="1495027"/>
            <a:chOff x="924096" y="4104304"/>
            <a:chExt cx="1676399" cy="1495027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1701336" y="4104304"/>
              <a:ext cx="0" cy="815109"/>
            </a:xfrm>
            <a:prstGeom prst="straightConnector1">
              <a:avLst/>
            </a:prstGeom>
            <a:ln w="127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924096" y="4953000"/>
              <a:ext cx="1676399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Heater (hot </a:t>
              </a:r>
              <a:r>
                <a:rPr lang="en-US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late) </a:t>
              </a:r>
              <a:endPara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228600" y="2462"/>
            <a:ext cx="85344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fontAlgn="base"/>
            <a:r>
              <a:rPr lang="en-US" b="1" dirty="0" smtClean="0">
                <a:solidFill>
                  <a:srgbClr val="FFFF00"/>
                </a:solidFill>
                <a:latin typeface="Times New Roman"/>
              </a:rPr>
              <a:t>1)15</a:t>
            </a:r>
            <a:r>
              <a:rPr lang="en-US" b="1" dirty="0">
                <a:solidFill>
                  <a:srgbClr val="FFFF00"/>
                </a:solidFill>
                <a:latin typeface="Times New Roman"/>
              </a:rPr>
              <a:t> </a:t>
            </a:r>
            <a:r>
              <a:rPr lang="en-US" b="1" dirty="0" smtClean="0">
                <a:solidFill>
                  <a:srgbClr val="FFFF00"/>
                </a:solidFill>
                <a:latin typeface="Times New Roman"/>
              </a:rPr>
              <a:t>gm. </a:t>
            </a:r>
            <a:r>
              <a:rPr lang="en-US" b="1" dirty="0">
                <a:solidFill>
                  <a:srgbClr val="FFFF00"/>
                </a:solidFill>
                <a:latin typeface="Times New Roman"/>
              </a:rPr>
              <a:t>of black pepper powder extracted with 150ml of 95% ethanol in </a:t>
            </a:r>
            <a:r>
              <a:rPr lang="en-US" b="1" dirty="0" err="1">
                <a:solidFill>
                  <a:srgbClr val="FFFF00"/>
                </a:solidFill>
                <a:latin typeface="Times New Roman"/>
              </a:rPr>
              <a:t>Soxhlet</a:t>
            </a:r>
            <a:r>
              <a:rPr lang="en-US" b="1" dirty="0">
                <a:solidFill>
                  <a:srgbClr val="FFFF00"/>
                </a:solidFill>
                <a:latin typeface="Times New Roman"/>
              </a:rPr>
              <a:t> extractor for 2h.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 ​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121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9" grpId="0" animBg="1"/>
      <p:bldP spid="2" grpId="0" animBg="1"/>
      <p:bldP spid="27" grpId="0" animBg="1"/>
      <p:bldP spid="29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o1_Trim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752600"/>
            <a:ext cx="6232525" cy="3506103"/>
          </a:xfrm>
        </p:spPr>
      </p:pic>
    </p:spTree>
    <p:extLst>
      <p:ext uri="{BB962C8B-B14F-4D97-AF65-F5344CB8AC3E}">
        <p14:creationId xmlns:p14="http://schemas.microsoft.com/office/powerpoint/2010/main" val="197233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533400"/>
            <a:ext cx="33528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Methods for alkaloid extraction from plant 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72200" y="1219200"/>
            <a:ext cx="2743200" cy="1874966"/>
            <a:chOff x="6172200" y="1219200"/>
            <a:chExt cx="2743200" cy="187496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6172200" y="1219200"/>
              <a:ext cx="1143000" cy="144780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400800" y="2724834"/>
              <a:ext cx="2514600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Acid method </a:t>
              </a:r>
              <a:endPara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34200" y="3429000"/>
            <a:ext cx="1409700" cy="369332"/>
            <a:chOff x="6934200" y="3429000"/>
            <a:chExt cx="1409700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7543800" y="342900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Salt 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934200" y="3620532"/>
              <a:ext cx="381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5943600" y="3396734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Salt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9800" y="38862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Base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19900" y="3886200"/>
            <a:ext cx="1510145" cy="369332"/>
            <a:chOff x="6819900" y="3886200"/>
            <a:chExt cx="1510145" cy="369332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6819900" y="4070866"/>
              <a:ext cx="381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529945" y="388620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Salt 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1219200"/>
            <a:ext cx="3200400" cy="1874966"/>
            <a:chOff x="304800" y="1219200"/>
            <a:chExt cx="3200400" cy="1874966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2362200" y="1219200"/>
              <a:ext cx="1143000" cy="13913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04800" y="2724834"/>
              <a:ext cx="2514600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Base method </a:t>
              </a:r>
              <a:endPara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04800" y="32766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Base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04900" y="3320534"/>
            <a:ext cx="1205345" cy="369332"/>
            <a:chOff x="914400" y="3320534"/>
            <a:chExt cx="1205345" cy="369332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914400" y="3505200"/>
              <a:ext cx="381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319645" y="3320534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Base 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04800" y="388383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Salt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76600" y="1219200"/>
            <a:ext cx="2514600" cy="2177534"/>
            <a:chOff x="3276600" y="1219200"/>
            <a:chExt cx="2514600" cy="2177534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4495800" y="1219200"/>
              <a:ext cx="0" cy="171586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276600" y="3027402"/>
              <a:ext cx="2514600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Organic method </a:t>
              </a:r>
              <a:endPara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04900" y="3886200"/>
            <a:ext cx="1191490" cy="369332"/>
            <a:chOff x="989445" y="3886200"/>
            <a:chExt cx="1191490" cy="369332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989445" y="4114800"/>
              <a:ext cx="381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80835" y="3886200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Salt 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92946"/>
            <a:ext cx="2173962" cy="150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409950" y="3464957"/>
            <a:ext cx="800100" cy="956191"/>
            <a:chOff x="3429000" y="3505200"/>
            <a:chExt cx="800100" cy="956191"/>
          </a:xfrm>
        </p:grpSpPr>
        <p:sp>
          <p:nvSpPr>
            <p:cNvPr id="30" name="TextBox 29"/>
            <p:cNvSpPr txBox="1"/>
            <p:nvPr/>
          </p:nvSpPr>
          <p:spPr>
            <a:xfrm>
              <a:off x="3429000" y="4092059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Base 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657600" y="3505200"/>
              <a:ext cx="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991100" y="3456504"/>
            <a:ext cx="800100" cy="941903"/>
            <a:chOff x="4768393" y="3505200"/>
            <a:chExt cx="800100" cy="941903"/>
          </a:xfrm>
        </p:grpSpPr>
        <p:sp>
          <p:nvSpPr>
            <p:cNvPr id="33" name="TextBox 32"/>
            <p:cNvSpPr txBox="1"/>
            <p:nvPr/>
          </p:nvSpPr>
          <p:spPr>
            <a:xfrm>
              <a:off x="4768393" y="4077771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Salt 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5168443" y="3505200"/>
              <a:ext cx="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155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19" grpId="0"/>
      <p:bldP spid="23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59" y="937781"/>
            <a:ext cx="145188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616" y="3992696"/>
            <a:ext cx="1214085" cy="131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152400"/>
            <a:ext cx="8382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buFont typeface="+mj-lt"/>
              <a:buAutoNum type="arabicPeriod" startAt="2"/>
            </a:pPr>
            <a:r>
              <a:rPr lang="en-US" b="1" dirty="0">
                <a:solidFill>
                  <a:srgbClr val="FFFF00"/>
                </a:solidFill>
                <a:latin typeface="Times New Roman"/>
              </a:rPr>
              <a:t>Reduce the volume of extract by evaporate the solution to 10 ml. ​</a:t>
            </a:r>
            <a:endParaRPr lang="en-US" b="1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67799"/>
            <a:ext cx="1213155" cy="181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514600" y="1905000"/>
            <a:ext cx="1066800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5977814" y="2343359"/>
            <a:ext cx="2595582" cy="1207532"/>
            <a:chOff x="5941209" y="3091934"/>
            <a:chExt cx="2595582" cy="1207532"/>
          </a:xfrm>
        </p:grpSpPr>
        <p:sp>
          <p:nvSpPr>
            <p:cNvPr id="6" name="Rectangle 5"/>
            <p:cNvSpPr/>
            <p:nvPr/>
          </p:nvSpPr>
          <p:spPr>
            <a:xfrm>
              <a:off x="5941209" y="3930134"/>
              <a:ext cx="2595582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 lvl="0" fontAlgn="base">
                <a:buFont typeface="+mj-lt"/>
                <a:buAutoNum type="arabicPeriod" startAt="3"/>
              </a:pPr>
              <a:r>
                <a:rPr lang="en-US" b="1" dirty="0" smtClean="0">
                  <a:solidFill>
                    <a:srgbClr val="FFFF00"/>
                  </a:solidFill>
                  <a:latin typeface="Times New Roman"/>
                </a:rPr>
                <a:t>The </a:t>
              </a:r>
              <a:r>
                <a:rPr lang="en-US" b="1" dirty="0">
                  <a:solidFill>
                    <a:srgbClr val="FFFF00"/>
                  </a:solidFill>
                  <a:latin typeface="Times New Roman"/>
                </a:rPr>
                <a:t>solution is cooled  ​</a:t>
              </a:r>
              <a:endParaRPr lang="en-US" b="1" dirty="0">
                <a:solidFill>
                  <a:srgbClr val="FFFF00"/>
                </a:solidFill>
                <a:latin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239000" y="3091934"/>
              <a:ext cx="0" cy="718066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76213" y="3068583"/>
            <a:ext cx="54102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buFont typeface="+mj-lt"/>
              <a:buAutoNum type="arabicPeriod" startAt="4"/>
            </a:pPr>
            <a:r>
              <a:rPr lang="en-US" b="1" dirty="0">
                <a:solidFill>
                  <a:srgbClr val="FFFF00"/>
                </a:solidFill>
                <a:latin typeface="Times New Roman"/>
              </a:rPr>
              <a:t>10% of alcoholic potassium hydroxide was </a:t>
            </a:r>
            <a:r>
              <a:rPr lang="en-US" b="1" dirty="0" smtClean="0">
                <a:solidFill>
                  <a:srgbClr val="FFFF00"/>
                </a:solidFill>
                <a:latin typeface="Times New Roman"/>
              </a:rPr>
              <a:t>added with continuous stirring for 10 min .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 ​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45" y="3923193"/>
            <a:ext cx="2424113" cy="158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7070" r="-2980"/>
          <a:stretch/>
        </p:blipFill>
        <p:spPr bwMode="auto">
          <a:xfrm>
            <a:off x="6473062" y="3786007"/>
            <a:ext cx="2137538" cy="151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urved Connector 13"/>
          <p:cNvCxnSpPr/>
          <p:nvPr/>
        </p:nvCxnSpPr>
        <p:spPr>
          <a:xfrm flipV="1">
            <a:off x="4038083" y="4395562"/>
            <a:ext cx="2214915" cy="361165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595723" cy="80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urved Connector 6"/>
          <p:cNvCxnSpPr/>
          <p:nvPr/>
        </p:nvCxnSpPr>
        <p:spPr>
          <a:xfrm rot="10800000">
            <a:off x="3886199" y="5151304"/>
            <a:ext cx="533400" cy="304800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1861706"/>
            <a:ext cx="1066800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629400" y="967799"/>
            <a:ext cx="2013526" cy="1375560"/>
            <a:chOff x="6629400" y="967799"/>
            <a:chExt cx="2013526" cy="137556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2" t="32543" r="6364" b="4837"/>
            <a:stretch/>
          </p:blipFill>
          <p:spPr bwMode="auto">
            <a:xfrm>
              <a:off x="6629400" y="967799"/>
              <a:ext cx="1089891" cy="1375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913239" y="1692049"/>
              <a:ext cx="729687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Times New Roman"/>
                </a:rPr>
                <a:t>30ml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344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o3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2209800"/>
            <a:ext cx="5336355" cy="3001963"/>
          </a:xfrm>
        </p:spPr>
      </p:pic>
    </p:spTree>
    <p:extLst>
      <p:ext uri="{BB962C8B-B14F-4D97-AF65-F5344CB8AC3E}">
        <p14:creationId xmlns:p14="http://schemas.microsoft.com/office/powerpoint/2010/main" val="2496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549547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/>
              </a:rPr>
              <a:t>5. Filtration </a:t>
            </a:r>
            <a:r>
              <a:rPr lang="en-US" sz="2400" b="1" dirty="0">
                <a:solidFill>
                  <a:srgbClr val="FFFF00"/>
                </a:solidFill>
                <a:latin typeface="Times New Roman"/>
              </a:rPr>
              <a:t>to remove insoluble residue.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1770695" cy="206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386137" y="1219200"/>
            <a:ext cx="2895600" cy="16002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Insoluble residue removed from extract 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381000" y="3352800"/>
            <a:ext cx="793908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Times New Roman"/>
              </a:rPr>
              <a:t>6. D.W</a:t>
            </a:r>
            <a:r>
              <a:rPr lang="en-US" sz="2000" b="1" dirty="0">
                <a:solidFill>
                  <a:srgbClr val="FFFF00"/>
                </a:solidFill>
                <a:latin typeface="Times New Roman"/>
              </a:rPr>
              <a:t>. </a:t>
            </a:r>
            <a:r>
              <a:rPr lang="en-US" sz="2000" b="1" dirty="0" smtClean="0">
                <a:solidFill>
                  <a:srgbClr val="FFFF00"/>
                </a:solidFill>
                <a:latin typeface="Times New Roman"/>
              </a:rPr>
              <a:t>add </a:t>
            </a:r>
            <a:r>
              <a:rPr lang="en-US" sz="2000" b="1" dirty="0">
                <a:solidFill>
                  <a:srgbClr val="FFFF00"/>
                </a:solidFill>
                <a:latin typeface="Times New Roman"/>
              </a:rPr>
              <a:t>to solution in order to precipitate the </a:t>
            </a:r>
            <a:r>
              <a:rPr lang="en-US" sz="2000" b="1" dirty="0" err="1">
                <a:solidFill>
                  <a:srgbClr val="FFFF00"/>
                </a:solidFill>
                <a:latin typeface="Times New Roman"/>
              </a:rPr>
              <a:t>piperine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3043"/>
          <a:stretch/>
        </p:blipFill>
        <p:spPr bwMode="auto">
          <a:xfrm>
            <a:off x="438727" y="3886200"/>
            <a:ext cx="1979840" cy="147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48947"/>
            <a:ext cx="1921214" cy="154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19" y="3930429"/>
            <a:ext cx="1576076" cy="149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928633"/>
            <a:ext cx="1462088" cy="149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ardrop 2"/>
          <p:cNvSpPr/>
          <p:nvPr/>
        </p:nvSpPr>
        <p:spPr>
          <a:xfrm rot="21432511">
            <a:off x="6525973" y="2038638"/>
            <a:ext cx="1832997" cy="1150428"/>
          </a:xfrm>
          <a:prstGeom prst="teardrop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Why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piperine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precipitate?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9195" y="5486400"/>
            <a:ext cx="700749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Piperine soluble in ethanol (free base)  + water (base)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8" name="Elbow Connector 7"/>
          <p:cNvCxnSpPr/>
          <p:nvPr/>
        </p:nvCxnSpPr>
        <p:spPr>
          <a:xfrm rot="5400000">
            <a:off x="7495501" y="6018409"/>
            <a:ext cx="431200" cy="290513"/>
          </a:xfrm>
          <a:prstGeom prst="bentConnector3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302519" y="6096000"/>
            <a:ext cx="1165045" cy="61592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ppt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8446</TotalTime>
  <Words>353</Words>
  <Application>Microsoft Office PowerPoint</Application>
  <PresentationFormat>On-screen Show (4:3)</PresentationFormat>
  <Paragraphs>74</Paragraphs>
  <Slides>12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(C)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zaina</dc:creator>
  <cp:lastModifiedBy>zaina</cp:lastModifiedBy>
  <cp:revision>95</cp:revision>
  <dcterms:created xsi:type="dcterms:W3CDTF">2021-05-05T18:18:01Z</dcterms:created>
  <dcterms:modified xsi:type="dcterms:W3CDTF">2021-07-01T21:29:16Z</dcterms:modified>
</cp:coreProperties>
</file>